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71" r:id="rId1"/>
  </p:sldMasterIdLst>
  <p:notesMasterIdLst>
    <p:notesMasterId r:id="rId11"/>
  </p:notesMasterIdLst>
  <p:sldIdLst>
    <p:sldId id="287" r:id="rId2"/>
    <p:sldId id="288" r:id="rId3"/>
    <p:sldId id="289" r:id="rId4"/>
    <p:sldId id="309" r:id="rId5"/>
    <p:sldId id="291" r:id="rId6"/>
    <p:sldId id="292" r:id="rId7"/>
    <p:sldId id="293" r:id="rId8"/>
    <p:sldId id="294" r:id="rId9"/>
    <p:sldId id="295" r:id="rId10"/>
  </p:sldIdLst>
  <p:sldSz cx="9144000" cy="5143500" type="screen16x9"/>
  <p:notesSz cx="10287000" cy="18288000"/>
  <p:embeddedFontLst>
    <p:embeddedFont>
      <p:font typeface="Helvetica Neue" panose="02000503000000020004" pitchFamily="2" charset="0"/>
      <p:regular r:id="rId12"/>
      <p:bold r:id="rId13"/>
      <p:italic r:id="rId14"/>
      <p:boldItalic r:id="rId15"/>
    </p:embeddedFont>
    <p:embeddedFont>
      <p:font typeface="Inter" panose="02000503000000020004" pitchFamily="2" charset="0"/>
      <p:regular r:id="rId16"/>
      <p:bold r:id="rId17"/>
    </p:embeddedFont>
    <p:embeddedFont>
      <p:font typeface="Nanum Pen Script" panose="03040600000000000000" pitchFamily="66" charset="-127"/>
      <p:regular r:id="rId18"/>
    </p:embeddedFont>
    <p:embeddedFont>
      <p:font typeface="Poppins" pitchFamily="2" charset="77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02"/>
    <p:restoredTop sz="94658"/>
  </p:normalViewPr>
  <p:slideViewPr>
    <p:cSldViewPr snapToGrid="0" snapToObjects="1">
      <p:cViewPr varScale="1">
        <p:scale>
          <a:sx n="154" d="100"/>
          <a:sy n="154" d="100"/>
        </p:scale>
        <p:origin x="3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font" Target="fonts/font11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0" i="0" u="none" strike="noStrike" kern="1200" spc="0" baseline="0">
                <a:solidFill>
                  <a:srgbClr val="525252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862" b="0" i="0" u="none" strike="noStrike" baseline="0" dirty="0">
                <a:effectLst/>
              </a:rPr>
              <a:t>{{type=</a:t>
            </a:r>
            <a:r>
              <a:rPr lang="en-US" sz="1862" b="0" i="0" u="none" strike="noStrike" baseline="0" dirty="0" err="1">
                <a:effectLst/>
              </a:rPr>
              <a:t>line-chart&amp;data</a:t>
            </a:r>
            <a:r>
              <a:rPr lang="en-US" sz="1862" b="0" i="0" u="none" strike="noStrike" baseline="0" dirty="0">
                <a:effectLst/>
              </a:rPr>
              <a:t>=</a:t>
            </a:r>
            <a:r>
              <a:rPr lang="en-US" sz="1862" b="0" i="0" u="none" strike="noStrike" baseline="0" dirty="0" err="1">
                <a:effectLst/>
              </a:rPr>
              <a:t>attribute:Contract</a:t>
            </a:r>
            <a:r>
              <a:rPr lang="en-US" sz="1862" b="0" i="0" u="none" strike="noStrike" baseline="0" dirty="0">
                <a:effectLst/>
              </a:rPr>
              <a:t> </a:t>
            </a:r>
            <a:r>
              <a:rPr lang="en-US" sz="1862" b="0" i="0" u="none" strike="noStrike" baseline="0" dirty="0" err="1">
                <a:effectLst/>
              </a:rPr>
              <a:t>Value&amp;period</a:t>
            </a:r>
            <a:r>
              <a:rPr lang="en-US" sz="1862" b="0" i="0" u="none" strike="noStrike" baseline="0" dirty="0">
                <a:effectLst/>
              </a:rPr>
              <a:t>=180}}</a:t>
            </a:r>
            <a:endParaRPr lang="en-IL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862" b="0" i="0" u="none" strike="noStrike" kern="1200" spc="0" baseline="0">
              <a:solidFill>
                <a:srgbClr val="525252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endParaRPr lang="en-I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495-5F4A-8DAE-455AC736BF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495-5F4A-8DAE-455AC736BF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495-5F4A-8DAE-455AC736BF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18527759"/>
        <c:axId val="1044264463"/>
      </c:lineChart>
      <c:catAx>
        <c:axId val="15185277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4264463"/>
        <c:crosses val="autoZero"/>
        <c:auto val="1"/>
        <c:lblAlgn val="ctr"/>
        <c:lblOffset val="100"/>
        <c:noMultiLvlLbl val="0"/>
      </c:catAx>
      <c:valAx>
        <c:axId val="10442644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85277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g1138d7daa98_3_2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9" name="Google Shape;449;g1138d7daa98_3_2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g7a94157512_5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7" name="Google Shape;457;g7a94157512_5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ge4878d8ac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3" name="Google Shape;463;ge4878d8ac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g10e04480f35_0_2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3" name="Google Shape;493;g10e04480f35_0_2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49138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g114bd57ef2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6" name="Google Shape;506;g114bd57ef2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g10e04480f35_0_2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3" name="Google Shape;493;g10e04480f35_0_2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g10e04480f35_0_2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3" name="Google Shape;493;g10e04480f35_0_2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145276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g10e04480f35_0_2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3" name="Google Shape;493;g10e04480f35_0_2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24380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9058550" y="5087794"/>
            <a:ext cx="548700" cy="2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buNone/>
              <a:defRPr sz="11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r" rtl="0">
              <a:buNone/>
              <a:defRPr sz="11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algn="r" rtl="0">
              <a:buNone/>
              <a:defRPr sz="11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algn="r" rtl="0">
              <a:buNone/>
              <a:defRPr sz="11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algn="r" rtl="0">
              <a:buNone/>
              <a:defRPr sz="11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algn="r" rtl="0">
              <a:buNone/>
              <a:defRPr sz="11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algn="r" rtl="0">
              <a:buNone/>
              <a:defRPr sz="11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algn="r" rtl="0">
              <a:buNone/>
              <a:defRPr sz="11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algn="r" rtl="0">
              <a:buNone/>
              <a:defRPr sz="110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Full bleed">
  <p:cSld name="Custom Layout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>
            <a:spLocks noGrp="1"/>
          </p:cNvSpPr>
          <p:nvPr>
            <p:ph type="pic" idx="2"/>
          </p:nvPr>
        </p:nvSpPr>
        <p:spPr>
          <a:xfrm>
            <a:off x="0" y="0"/>
            <a:ext cx="9144000" cy="4752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</p:sp>
      <p:sp>
        <p:nvSpPr>
          <p:cNvPr id="106" name="Google Shape;106;p21"/>
          <p:cNvSpPr txBox="1">
            <a:spLocks noGrp="1"/>
          </p:cNvSpPr>
          <p:nvPr>
            <p:ph type="title"/>
          </p:nvPr>
        </p:nvSpPr>
        <p:spPr>
          <a:xfrm>
            <a:off x="461739" y="1005858"/>
            <a:ext cx="8232300" cy="30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07" name="Google Shape;107;p21" descr="preencode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752913"/>
            <a:ext cx="9144000" cy="390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21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3038" y="4835381"/>
            <a:ext cx="201679" cy="2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21"/>
          <p:cNvSpPr txBox="1">
            <a:spLocks noGrp="1"/>
          </p:cNvSpPr>
          <p:nvPr>
            <p:ph type="sldNum" idx="12"/>
          </p:nvPr>
        </p:nvSpPr>
        <p:spPr>
          <a:xfrm>
            <a:off x="6889750" y="4807019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0" name="Google Shape;110;p21"/>
          <p:cNvSpPr txBox="1">
            <a:spLocks noGrp="1"/>
          </p:cNvSpPr>
          <p:nvPr>
            <p:ph type="subTitle" idx="1"/>
          </p:nvPr>
        </p:nvSpPr>
        <p:spPr>
          <a:xfrm>
            <a:off x="461750" y="413350"/>
            <a:ext cx="8232300" cy="390600"/>
          </a:xfrm>
          <a:prstGeom prst="rect">
            <a:avLst/>
          </a:prstGeom>
        </p:spPr>
        <p:txBody>
          <a:bodyPr spcFirstLastPara="1" wrap="square" lIns="91425" tIns="91425" rIns="45725" bIns="45725" anchor="t" anchorCtr="0">
            <a:sp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None/>
              <a:defRPr sz="1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Left">
  <p:cSld name="Photo Left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>
            <a:spLocks noGrp="1"/>
          </p:cNvSpPr>
          <p:nvPr>
            <p:ph type="pic" idx="2"/>
          </p:nvPr>
        </p:nvSpPr>
        <p:spPr>
          <a:xfrm>
            <a:off x="0" y="0"/>
            <a:ext cx="4572000" cy="4752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</p:sp>
      <p:sp>
        <p:nvSpPr>
          <p:cNvPr id="113" name="Google Shape;113;p22"/>
          <p:cNvSpPr txBox="1">
            <a:spLocks noGrp="1"/>
          </p:cNvSpPr>
          <p:nvPr>
            <p:ph type="title"/>
          </p:nvPr>
        </p:nvSpPr>
        <p:spPr>
          <a:xfrm>
            <a:off x="4913086" y="1002072"/>
            <a:ext cx="4034100" cy="338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14" name="Google Shape;114;p22" descr="preencode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752913"/>
            <a:ext cx="9144000" cy="390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22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3038" y="4835381"/>
            <a:ext cx="201679" cy="2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22"/>
          <p:cNvSpPr txBox="1">
            <a:spLocks noGrp="1"/>
          </p:cNvSpPr>
          <p:nvPr>
            <p:ph type="sldNum" idx="12"/>
          </p:nvPr>
        </p:nvSpPr>
        <p:spPr>
          <a:xfrm>
            <a:off x="6889750" y="4807019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7" name="Google Shape;117;p22"/>
          <p:cNvSpPr txBox="1">
            <a:spLocks noGrp="1"/>
          </p:cNvSpPr>
          <p:nvPr>
            <p:ph type="subTitle" idx="1"/>
          </p:nvPr>
        </p:nvSpPr>
        <p:spPr>
          <a:xfrm>
            <a:off x="4913079" y="347475"/>
            <a:ext cx="3933000" cy="390600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sp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Font typeface="Helvetica Neue"/>
              <a:buNone/>
              <a:defRPr sz="1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Helvetica Neue"/>
              <a:buNone/>
              <a:defRPr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Light" type="obj">
  <p:cSld name="OBJECT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3" descr="preencode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752913"/>
            <a:ext cx="9144000" cy="3905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0" name="Google Shape;120;p23"/>
          <p:cNvGrpSpPr/>
          <p:nvPr/>
        </p:nvGrpSpPr>
        <p:grpSpPr>
          <a:xfrm>
            <a:off x="129789" y="4832079"/>
            <a:ext cx="210175" cy="228931"/>
            <a:chOff x="282796" y="227663"/>
            <a:chExt cx="285177" cy="310626"/>
          </a:xfrm>
        </p:grpSpPr>
        <p:sp>
          <p:nvSpPr>
            <p:cNvPr id="121" name="Google Shape;121;p23"/>
            <p:cNvSpPr/>
            <p:nvPr/>
          </p:nvSpPr>
          <p:spPr>
            <a:xfrm>
              <a:off x="466725" y="227663"/>
              <a:ext cx="93000" cy="93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7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2" name="Google Shape;122;p23"/>
            <p:cNvSpPr/>
            <p:nvPr/>
          </p:nvSpPr>
          <p:spPr>
            <a:xfrm>
              <a:off x="290852" y="445289"/>
              <a:ext cx="93000" cy="93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7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3" name="Google Shape;123;p23"/>
            <p:cNvSpPr/>
            <p:nvPr/>
          </p:nvSpPr>
          <p:spPr>
            <a:xfrm>
              <a:off x="485773" y="341961"/>
              <a:ext cx="82200" cy="82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7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4" name="Google Shape;124;p23"/>
            <p:cNvSpPr/>
            <p:nvPr/>
          </p:nvSpPr>
          <p:spPr>
            <a:xfrm>
              <a:off x="403223" y="440386"/>
              <a:ext cx="82200" cy="82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7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25" name="Google Shape;125;p23"/>
            <p:cNvSpPr/>
            <p:nvPr/>
          </p:nvSpPr>
          <p:spPr>
            <a:xfrm>
              <a:off x="504822" y="445211"/>
              <a:ext cx="54900" cy="549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7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grpSp>
          <p:nvGrpSpPr>
            <p:cNvPr id="126" name="Google Shape;126;p23"/>
            <p:cNvGrpSpPr/>
            <p:nvPr/>
          </p:nvGrpSpPr>
          <p:grpSpPr>
            <a:xfrm rot="10800000">
              <a:off x="282796" y="245486"/>
              <a:ext cx="164750" cy="180625"/>
              <a:chOff x="555623" y="494361"/>
              <a:chExt cx="164750" cy="180625"/>
            </a:xfrm>
          </p:grpSpPr>
          <p:sp>
            <p:nvSpPr>
              <p:cNvPr id="127" name="Google Shape;127;p23"/>
              <p:cNvSpPr/>
              <p:nvPr/>
            </p:nvSpPr>
            <p:spPr>
              <a:xfrm>
                <a:off x="638173" y="494361"/>
                <a:ext cx="82200" cy="822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700" b="0" i="0" u="none" strike="noStrike" cap="non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28" name="Google Shape;128;p23"/>
              <p:cNvSpPr/>
              <p:nvPr/>
            </p:nvSpPr>
            <p:spPr>
              <a:xfrm>
                <a:off x="555623" y="592786"/>
                <a:ext cx="82200" cy="822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700" b="0" i="0" u="none" strike="noStrike" cap="non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29" name="Google Shape;129;p23"/>
              <p:cNvSpPr/>
              <p:nvPr/>
            </p:nvSpPr>
            <p:spPr>
              <a:xfrm>
                <a:off x="657222" y="597611"/>
                <a:ext cx="54900" cy="549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700" b="0" i="0" u="none" strike="noStrike" cap="non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  <p:sp>
        <p:nvSpPr>
          <p:cNvPr id="130" name="Google Shape;130;p23"/>
          <p:cNvSpPr txBox="1">
            <a:spLocks noGrp="1"/>
          </p:cNvSpPr>
          <p:nvPr>
            <p:ph type="title"/>
          </p:nvPr>
        </p:nvSpPr>
        <p:spPr>
          <a:xfrm>
            <a:off x="461735" y="273844"/>
            <a:ext cx="8229600" cy="9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1" name="Google Shape;131;p23"/>
          <p:cNvSpPr txBox="1">
            <a:spLocks noGrp="1"/>
          </p:cNvSpPr>
          <p:nvPr>
            <p:ph type="body" idx="1"/>
          </p:nvPr>
        </p:nvSpPr>
        <p:spPr>
          <a:xfrm>
            <a:off x="461735" y="1369219"/>
            <a:ext cx="8229600" cy="32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L="457200" marR="0" lvl="0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Char char="•"/>
              <a:defRPr sz="180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Helvetica Neue"/>
              <a:buChar char="•"/>
              <a:defRPr sz="160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Helvetica Neue"/>
              <a:buChar char="•"/>
              <a:defRPr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48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Helvetica Neue"/>
              <a:buChar char="•"/>
              <a:defRPr sz="120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845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Helvetica Neue"/>
              <a:buChar char="•"/>
              <a:defRPr sz="110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921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"/>
              <a:buChar char="•"/>
              <a:defRPr sz="100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921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"/>
              <a:buChar char="•"/>
              <a:defRPr sz="100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921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"/>
              <a:buChar char="•"/>
              <a:defRPr sz="100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92100" algn="l" rtl="0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"/>
              <a:buChar char="•"/>
              <a:defRPr sz="100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32" name="Google Shape;132;p23"/>
          <p:cNvSpPr txBox="1">
            <a:spLocks noGrp="1"/>
          </p:cNvSpPr>
          <p:nvPr>
            <p:ph type="sldNum" idx="12"/>
          </p:nvPr>
        </p:nvSpPr>
        <p:spPr>
          <a:xfrm>
            <a:off x="6889750" y="4807019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1">
  <p:cSld name="7_Blank Slide w Header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4"/>
          <p:cNvSpPr/>
          <p:nvPr/>
        </p:nvSpPr>
        <p:spPr>
          <a:xfrm>
            <a:off x="0" y="0"/>
            <a:ext cx="38706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5"/>
              <a:buFont typeface="Arial"/>
              <a:buNone/>
            </a:pPr>
            <a:endParaRPr sz="525" b="0" i="0" u="none" strike="noStrike" cap="none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35" name="Google Shape;135;p24"/>
          <p:cNvSpPr txBox="1">
            <a:spLocks noGrp="1"/>
          </p:cNvSpPr>
          <p:nvPr>
            <p:ph type="title"/>
          </p:nvPr>
        </p:nvSpPr>
        <p:spPr>
          <a:xfrm>
            <a:off x="457646" y="281100"/>
            <a:ext cx="2999400" cy="9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7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7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7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7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7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7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7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7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6" name="Google Shape;136;p24"/>
          <p:cNvSpPr txBox="1">
            <a:spLocks noGrp="1"/>
          </p:cNvSpPr>
          <p:nvPr>
            <p:ph type="sldNum" idx="12"/>
          </p:nvPr>
        </p:nvSpPr>
        <p:spPr>
          <a:xfrm>
            <a:off x="6889750" y="4807019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6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37" name="Google Shape;137;p24"/>
          <p:cNvGrpSpPr/>
          <p:nvPr/>
        </p:nvGrpSpPr>
        <p:grpSpPr>
          <a:xfrm>
            <a:off x="129789" y="4832079"/>
            <a:ext cx="210175" cy="228931"/>
            <a:chOff x="282796" y="227663"/>
            <a:chExt cx="285177" cy="310626"/>
          </a:xfrm>
        </p:grpSpPr>
        <p:sp>
          <p:nvSpPr>
            <p:cNvPr id="138" name="Google Shape;138;p24"/>
            <p:cNvSpPr/>
            <p:nvPr/>
          </p:nvSpPr>
          <p:spPr>
            <a:xfrm>
              <a:off x="466725" y="227663"/>
              <a:ext cx="93000" cy="93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7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39" name="Google Shape;139;p24"/>
            <p:cNvSpPr/>
            <p:nvPr/>
          </p:nvSpPr>
          <p:spPr>
            <a:xfrm>
              <a:off x="290852" y="445289"/>
              <a:ext cx="93000" cy="93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7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40" name="Google Shape;140;p24"/>
            <p:cNvSpPr/>
            <p:nvPr/>
          </p:nvSpPr>
          <p:spPr>
            <a:xfrm>
              <a:off x="485773" y="341961"/>
              <a:ext cx="82200" cy="82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7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41" name="Google Shape;141;p24"/>
            <p:cNvSpPr/>
            <p:nvPr/>
          </p:nvSpPr>
          <p:spPr>
            <a:xfrm>
              <a:off x="403223" y="440386"/>
              <a:ext cx="82200" cy="82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7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42" name="Google Shape;142;p24"/>
            <p:cNvSpPr/>
            <p:nvPr/>
          </p:nvSpPr>
          <p:spPr>
            <a:xfrm>
              <a:off x="504822" y="445211"/>
              <a:ext cx="54900" cy="549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7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grpSp>
          <p:nvGrpSpPr>
            <p:cNvPr id="143" name="Google Shape;143;p24"/>
            <p:cNvGrpSpPr/>
            <p:nvPr/>
          </p:nvGrpSpPr>
          <p:grpSpPr>
            <a:xfrm rot="10800000">
              <a:off x="282796" y="245486"/>
              <a:ext cx="164750" cy="180625"/>
              <a:chOff x="555623" y="494361"/>
              <a:chExt cx="164750" cy="180625"/>
            </a:xfrm>
          </p:grpSpPr>
          <p:sp>
            <p:nvSpPr>
              <p:cNvPr id="144" name="Google Shape;144;p24"/>
              <p:cNvSpPr/>
              <p:nvPr/>
            </p:nvSpPr>
            <p:spPr>
              <a:xfrm>
                <a:off x="638173" y="494361"/>
                <a:ext cx="82200" cy="822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700" b="0" i="0" u="none" strike="noStrike" cap="non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45" name="Google Shape;145;p24"/>
              <p:cNvSpPr/>
              <p:nvPr/>
            </p:nvSpPr>
            <p:spPr>
              <a:xfrm>
                <a:off x="555623" y="592786"/>
                <a:ext cx="82200" cy="822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700" b="0" i="0" u="none" strike="noStrike" cap="non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46" name="Google Shape;146;p24"/>
              <p:cNvSpPr/>
              <p:nvPr/>
            </p:nvSpPr>
            <p:spPr>
              <a:xfrm>
                <a:off x="657222" y="597611"/>
                <a:ext cx="54900" cy="549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700" b="0" i="0" u="none" strike="noStrike" cap="none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AND_BODY_3">
  <p:cSld name="TITLE_AND_BODY_3"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54"/>
          <p:cNvSpPr/>
          <p:nvPr/>
        </p:nvSpPr>
        <p:spPr>
          <a:xfrm rot="10800000" flipH="1">
            <a:off x="0" y="1621500"/>
            <a:ext cx="9144000" cy="352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/>
          </a:p>
        </p:txBody>
      </p:sp>
      <p:sp>
        <p:nvSpPr>
          <p:cNvPr id="300" name="Google Shape;300;p54"/>
          <p:cNvSpPr txBox="1">
            <a:spLocks noGrp="1"/>
          </p:cNvSpPr>
          <p:nvPr>
            <p:ph type="title"/>
          </p:nvPr>
        </p:nvSpPr>
        <p:spPr>
          <a:xfrm>
            <a:off x="471900" y="0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01" name="Google Shape;301;p54"/>
          <p:cNvSpPr txBox="1">
            <a:spLocks noGrp="1"/>
          </p:cNvSpPr>
          <p:nvPr>
            <p:ph type="body" idx="1"/>
          </p:nvPr>
        </p:nvSpPr>
        <p:spPr>
          <a:xfrm>
            <a:off x="460950" y="176852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189" lvl="0" indent="-317492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1pPr>
            <a:lvl2pPr marL="914378" lvl="1" indent="-317492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Char char="○"/>
              <a:defRPr>
                <a:solidFill>
                  <a:srgbClr val="666666"/>
                </a:solidFill>
              </a:defRPr>
            </a:lvl2pPr>
            <a:lvl3pPr marL="1371566" lvl="2" indent="-317492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Char char="■"/>
              <a:defRPr>
                <a:solidFill>
                  <a:srgbClr val="666666"/>
                </a:solidFill>
              </a:defRPr>
            </a:lvl3pPr>
            <a:lvl4pPr marL="1828754" lvl="3" indent="-317492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Char char="●"/>
              <a:defRPr>
                <a:solidFill>
                  <a:srgbClr val="666666"/>
                </a:solidFill>
              </a:defRPr>
            </a:lvl4pPr>
            <a:lvl5pPr marL="2285943" lvl="4" indent="-317492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Char char="○"/>
              <a:defRPr>
                <a:solidFill>
                  <a:srgbClr val="666666"/>
                </a:solidFill>
              </a:defRPr>
            </a:lvl5pPr>
            <a:lvl6pPr marL="2743132" lvl="5" indent="-317492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Char char="■"/>
              <a:defRPr>
                <a:solidFill>
                  <a:srgbClr val="666666"/>
                </a:solidFill>
              </a:defRPr>
            </a:lvl6pPr>
            <a:lvl7pPr marL="3200320" lvl="6" indent="-317492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Char char="●"/>
              <a:defRPr>
                <a:solidFill>
                  <a:srgbClr val="666666"/>
                </a:solidFill>
              </a:defRPr>
            </a:lvl7pPr>
            <a:lvl8pPr marL="3657509" lvl="7" indent="-317492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Char char="○"/>
              <a:defRPr>
                <a:solidFill>
                  <a:srgbClr val="666666"/>
                </a:solidFill>
              </a:defRPr>
            </a:lvl8pPr>
            <a:lvl9pPr marL="4114697" lvl="8" indent="-317492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Char char="■"/>
              <a:defRPr>
                <a:solidFill>
                  <a:srgbClr val="666666"/>
                </a:solidFill>
              </a:defRPr>
            </a:lvl9pPr>
          </a:lstStyle>
          <a:p>
            <a:endParaRPr/>
          </a:p>
        </p:txBody>
      </p:sp>
      <p:pic>
        <p:nvPicPr>
          <p:cNvPr id="302" name="Google Shape;302;p5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" y="801201"/>
            <a:ext cx="9143858" cy="853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3" name="Google Shape;303;p54"/>
          <p:cNvPicPr preferRelativeResize="0"/>
          <p:nvPr/>
        </p:nvPicPr>
        <p:blipFill rotWithShape="1">
          <a:blip r:embed="rId3">
            <a:alphaModFix/>
          </a:blip>
          <a:srcRect r="77121"/>
          <a:stretch/>
        </p:blipFill>
        <p:spPr>
          <a:xfrm>
            <a:off x="8786801" y="4789651"/>
            <a:ext cx="220600" cy="208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5702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CUSTOM">
    <p:bg>
      <p:bgPr>
        <a:solidFill>
          <a:srgbClr val="191A1B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924775" y="1467500"/>
            <a:ext cx="7170300" cy="2232900"/>
          </a:xfrm>
          <a:prstGeom prst="rect">
            <a:avLst/>
          </a:prstGeom>
        </p:spPr>
        <p:txBody>
          <a:bodyPr spcFirstLastPara="1" wrap="square" lIns="0" tIns="45725" rIns="45725" bIns="45725" anchor="t" anchorCtr="0">
            <a:spAutoFit/>
          </a:bodyPr>
          <a:lstStyle>
            <a:lvl1pPr lvl="0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Helvetica Neue"/>
              <a:buNone/>
              <a:defRPr sz="60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2pPr>
            <a:lvl3pPr lvl="2" rtl="0"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3pPr>
            <a:lvl4pPr lvl="3" rtl="0"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4pPr>
            <a:lvl5pPr lvl="4" rtl="0"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5pPr>
            <a:lvl6pPr lvl="5" rtl="0"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6pPr>
            <a:lvl7pPr lvl="6" rtl="0"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7pPr>
            <a:lvl8pPr lvl="7" rtl="0"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8pPr>
            <a:lvl9pPr lvl="8" rtl="0"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ubTitle" idx="1"/>
          </p:nvPr>
        </p:nvSpPr>
        <p:spPr>
          <a:xfrm>
            <a:off x="924763" y="3289750"/>
            <a:ext cx="4793100" cy="488700"/>
          </a:xfrm>
          <a:prstGeom prst="rect">
            <a:avLst/>
          </a:prstGeom>
        </p:spPr>
        <p:txBody>
          <a:bodyPr spcFirstLastPara="1" wrap="square" lIns="0" tIns="45725" rIns="45725" bIns="45725" anchor="t" anchorCtr="0">
            <a:sp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Helvetica Neue"/>
              <a:buNone/>
              <a:defRPr sz="1300">
                <a:solidFill>
                  <a:schemeClr val="accen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2pPr>
            <a:lvl3pPr lvl="2" rtl="0"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3pPr>
            <a:lvl4pPr lvl="3" rtl="0"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4pPr>
            <a:lvl5pPr lvl="4" rtl="0"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5pPr>
            <a:lvl6pPr lvl="5" rtl="0"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6pPr>
            <a:lvl7pPr lvl="6" rtl="0"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7pPr>
            <a:lvl8pPr lvl="7" rtl="0"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8pPr>
            <a:lvl9pPr lvl="8" rtl="0">
              <a:spcBef>
                <a:spcPts val="0"/>
              </a:spcBef>
              <a:spcAft>
                <a:spcPts val="0"/>
              </a:spcAft>
              <a:buSzPts val="700"/>
              <a:buNone/>
              <a:defRPr sz="700"/>
            </a:lvl9pPr>
          </a:lstStyle>
          <a:p>
            <a:endParaRPr/>
          </a:p>
        </p:txBody>
      </p:sp>
      <p:sp>
        <p:nvSpPr>
          <p:cNvPr id="35" name="Google Shape;35;p7"/>
          <p:cNvSpPr/>
          <p:nvPr/>
        </p:nvSpPr>
        <p:spPr>
          <a:xfrm>
            <a:off x="7944875" y="4995525"/>
            <a:ext cx="1086900" cy="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Proprietary and Confidential</a:t>
            </a:r>
            <a:endParaRPr sz="40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 Copy  50/50">
  <p:cSld name="CUSTOM_2_1_3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>
            <a:spLocks noGrp="1"/>
          </p:cNvSpPr>
          <p:nvPr>
            <p:ph type="title"/>
          </p:nvPr>
        </p:nvSpPr>
        <p:spPr>
          <a:xfrm>
            <a:off x="571306" y="457200"/>
            <a:ext cx="3079200" cy="527100"/>
          </a:xfrm>
          <a:prstGeom prst="rect">
            <a:avLst/>
          </a:prstGeom>
        </p:spPr>
        <p:txBody>
          <a:bodyPr spcFirstLastPara="1" wrap="square" lIns="91425" tIns="91425" rIns="45725" bIns="0" anchor="t" anchorCtr="0">
            <a:noAutofit/>
          </a:bodyPr>
          <a:lstStyle>
            <a:lvl1pPr lvl="0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elvetica Neue"/>
              <a:buNone/>
              <a:defRPr sz="3000" b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570450" y="1548150"/>
            <a:ext cx="3079200" cy="2988300"/>
          </a:xfrm>
          <a:prstGeom prst="rect">
            <a:avLst/>
          </a:prstGeom>
        </p:spPr>
        <p:txBody>
          <a:bodyPr spcFirstLastPara="1" wrap="square" lIns="91425" tIns="91425" rIns="45725" bIns="45725" anchor="t" anchorCtr="0">
            <a:sp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26DB93"/>
              </a:buClr>
              <a:buSzPts val="1400"/>
              <a:buFont typeface="Helvetica Neue"/>
              <a:buChar char="→"/>
              <a:defRPr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rgbClr val="B6B6B6"/>
              </a:buClr>
              <a:buSzPts val="1400"/>
              <a:buFont typeface="Helvetica Neue"/>
              <a:buChar char="○"/>
              <a:defRPr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■"/>
              <a:defRPr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1400"/>
              <a:buFont typeface="Helvetica Neue"/>
              <a:buChar char="●"/>
              <a:defRPr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○"/>
              <a:defRPr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■"/>
              <a:defRPr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●"/>
              <a:defRPr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○"/>
              <a:defRPr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■"/>
              <a:defRPr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50" name="Google Shape;50;p10"/>
          <p:cNvSpPr/>
          <p:nvPr/>
        </p:nvSpPr>
        <p:spPr>
          <a:xfrm>
            <a:off x="706050" y="4968475"/>
            <a:ext cx="8163600" cy="23400"/>
          </a:xfrm>
          <a:prstGeom prst="roundRect">
            <a:avLst>
              <a:gd name="adj" fmla="val 50000"/>
            </a:avLst>
          </a:prstGeom>
          <a:solidFill>
            <a:srgbClr val="F0EF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10"/>
          <p:cNvSpPr txBox="1"/>
          <p:nvPr/>
        </p:nvSpPr>
        <p:spPr>
          <a:xfrm>
            <a:off x="8551950" y="4834275"/>
            <a:ext cx="548700" cy="25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600" b="1">
                <a:solidFill>
                  <a:srgbClr val="191A1B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sz="600" b="1">
              <a:solidFill>
                <a:srgbClr val="191A1B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52" name="Google Shape;52;p1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2775" y="4854888"/>
            <a:ext cx="589348" cy="194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 Copy  50/50 Dark Purple">
  <p:cSld name="CUSTOM_2_1_3_1">
    <p:bg>
      <p:bgPr>
        <a:solidFill>
          <a:schemeClr val="accent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/>
        </p:nvSpPr>
        <p:spPr>
          <a:xfrm>
            <a:off x="8551950" y="4834275"/>
            <a:ext cx="548700" cy="25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6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sz="6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55" name="Google Shape;55;p1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28500" y="4888938"/>
            <a:ext cx="517174" cy="1261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1"/>
          <p:cNvSpPr txBox="1">
            <a:spLocks noGrp="1"/>
          </p:cNvSpPr>
          <p:nvPr>
            <p:ph type="title"/>
          </p:nvPr>
        </p:nvSpPr>
        <p:spPr>
          <a:xfrm>
            <a:off x="571433" y="457200"/>
            <a:ext cx="3534600" cy="527100"/>
          </a:xfrm>
          <a:prstGeom prst="rect">
            <a:avLst/>
          </a:prstGeom>
        </p:spPr>
        <p:txBody>
          <a:bodyPr spcFirstLastPara="1" wrap="square" lIns="91425" tIns="91425" rIns="45725" bIns="0" anchor="t" anchorCtr="0">
            <a:noAutofit/>
          </a:bodyPr>
          <a:lstStyle>
            <a:lvl1pPr lvl="0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Helvetica Neue"/>
              <a:buNone/>
              <a:defRPr sz="30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Helvetica Neue"/>
              <a:buNone/>
              <a:defRPr sz="30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Helvetica Neue"/>
              <a:buNone/>
              <a:defRPr sz="30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Helvetica Neue"/>
              <a:buNone/>
              <a:defRPr sz="30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Helvetica Neue"/>
              <a:buNone/>
              <a:defRPr sz="30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Helvetica Neue"/>
              <a:buNone/>
              <a:defRPr sz="30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Helvetica Neue"/>
              <a:buNone/>
              <a:defRPr sz="30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Helvetica Neue"/>
              <a:buNone/>
              <a:defRPr sz="30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Helvetica Neue"/>
              <a:buNone/>
              <a:defRPr sz="30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1"/>
          </p:nvPr>
        </p:nvSpPr>
        <p:spPr>
          <a:xfrm>
            <a:off x="570450" y="1548150"/>
            <a:ext cx="3534600" cy="2988300"/>
          </a:xfrm>
          <a:prstGeom prst="rect">
            <a:avLst/>
          </a:prstGeom>
        </p:spPr>
        <p:txBody>
          <a:bodyPr spcFirstLastPara="1" wrap="square" lIns="91425" tIns="91425" rIns="45725" bIns="45725" anchor="t" anchorCtr="0">
            <a:sp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Helvetica Neue"/>
              <a:buChar char="→"/>
              <a:defRPr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Helvetica Neue"/>
              <a:buChar char="○"/>
              <a:defRPr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Helvetica Neue"/>
              <a:buChar char="■"/>
              <a:defRPr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Helvetica Neue"/>
              <a:buChar char="●"/>
              <a:defRPr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Helvetica Neue"/>
              <a:buChar char="○"/>
              <a:defRPr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Helvetica Neue"/>
              <a:buChar char="■"/>
              <a:defRPr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Helvetica Neue"/>
              <a:buChar char="●"/>
              <a:defRPr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Helvetica Neue"/>
              <a:buChar char="○"/>
              <a:defRPr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Helvetica Neue"/>
              <a:buChar char="■"/>
              <a:defRPr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 Subhead">
  <p:cSld name="CUSTOM_2_1_2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>
            <a:spLocks noGrp="1"/>
          </p:cNvSpPr>
          <p:nvPr>
            <p:ph type="title"/>
          </p:nvPr>
        </p:nvSpPr>
        <p:spPr>
          <a:xfrm>
            <a:off x="571500" y="457200"/>
            <a:ext cx="7839000" cy="527100"/>
          </a:xfrm>
          <a:prstGeom prst="rect">
            <a:avLst/>
          </a:prstGeom>
        </p:spPr>
        <p:txBody>
          <a:bodyPr spcFirstLastPara="1" wrap="square" lIns="91425" tIns="91425" rIns="45725" bIns="0" anchor="t" anchorCtr="0">
            <a:noAutofit/>
          </a:bodyPr>
          <a:lstStyle>
            <a:lvl1pPr lvl="0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elvetica Neue"/>
              <a:buNone/>
              <a:defRPr sz="3000" b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body" idx="1"/>
          </p:nvPr>
        </p:nvSpPr>
        <p:spPr>
          <a:xfrm>
            <a:off x="570450" y="1502775"/>
            <a:ext cx="7880100" cy="2988300"/>
          </a:xfrm>
          <a:prstGeom prst="rect">
            <a:avLst/>
          </a:prstGeom>
        </p:spPr>
        <p:txBody>
          <a:bodyPr spcFirstLastPara="1" wrap="square" lIns="91425" tIns="91425" rIns="45725" bIns="45725" anchor="t" anchorCtr="0">
            <a:sp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26DB93"/>
              </a:buClr>
              <a:buSzPts val="1400"/>
              <a:buFont typeface="Helvetica Neue"/>
              <a:buChar char="→"/>
              <a:defRPr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rgbClr val="B6B6B6"/>
              </a:buClr>
              <a:buSzPts val="1400"/>
              <a:buFont typeface="Helvetica Neue"/>
              <a:buChar char="○"/>
              <a:defRPr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■"/>
              <a:defRPr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1400"/>
              <a:buFont typeface="Helvetica Neue"/>
              <a:buChar char="●"/>
              <a:defRPr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○"/>
              <a:defRPr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■"/>
              <a:defRPr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●"/>
              <a:defRPr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○"/>
              <a:defRPr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■"/>
              <a:defRPr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subTitle" idx="2"/>
          </p:nvPr>
        </p:nvSpPr>
        <p:spPr>
          <a:xfrm>
            <a:off x="571500" y="906500"/>
            <a:ext cx="7880100" cy="402600"/>
          </a:xfrm>
          <a:prstGeom prst="rect">
            <a:avLst/>
          </a:prstGeom>
        </p:spPr>
        <p:txBody>
          <a:bodyPr spcFirstLastPara="1" wrap="square" lIns="91425" tIns="91425" rIns="45725" bIns="45725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706050" y="4968475"/>
            <a:ext cx="8163600" cy="23400"/>
          </a:xfrm>
          <a:prstGeom prst="roundRect">
            <a:avLst>
              <a:gd name="adj" fmla="val 50000"/>
            </a:avLst>
          </a:prstGeom>
          <a:solidFill>
            <a:srgbClr val="F0EF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3"/>
          <p:cNvSpPr txBox="1"/>
          <p:nvPr/>
        </p:nvSpPr>
        <p:spPr>
          <a:xfrm>
            <a:off x="8551950" y="4834275"/>
            <a:ext cx="548700" cy="25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600" b="1">
                <a:solidFill>
                  <a:srgbClr val="191A1B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sz="600" b="1">
              <a:solidFill>
                <a:srgbClr val="191A1B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69" name="Google Shape;69;p1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2775" y="4854888"/>
            <a:ext cx="589348" cy="194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 Subhead 1">
  <p:cSld name="CUSTOM_2_1_2_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571500" y="457200"/>
            <a:ext cx="7839000" cy="527100"/>
          </a:xfrm>
          <a:prstGeom prst="rect">
            <a:avLst/>
          </a:prstGeom>
        </p:spPr>
        <p:txBody>
          <a:bodyPr spcFirstLastPara="1" wrap="square" lIns="91425" tIns="91425" rIns="45725" bIns="0" anchor="t" anchorCtr="0">
            <a:noAutofit/>
          </a:bodyPr>
          <a:lstStyle>
            <a:lvl1pPr lvl="0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elvetica Neue"/>
              <a:buNone/>
              <a:defRPr sz="3000" b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body" idx="1"/>
          </p:nvPr>
        </p:nvSpPr>
        <p:spPr>
          <a:xfrm>
            <a:off x="570450" y="1502775"/>
            <a:ext cx="7880100" cy="2988300"/>
          </a:xfrm>
          <a:prstGeom prst="rect">
            <a:avLst/>
          </a:prstGeom>
        </p:spPr>
        <p:txBody>
          <a:bodyPr spcFirstLastPara="1" wrap="square" lIns="91425" tIns="91425" rIns="45725" bIns="45725" anchor="t" anchorCtr="0">
            <a:sp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26DB93"/>
              </a:buClr>
              <a:buSzPts val="1400"/>
              <a:buFont typeface="Helvetica Neue"/>
              <a:buChar char="→"/>
              <a:defRPr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rgbClr val="B6B6B6"/>
              </a:buClr>
              <a:buSzPts val="1400"/>
              <a:buFont typeface="Helvetica Neue"/>
              <a:buChar char="○"/>
              <a:defRPr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■"/>
              <a:defRPr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1400"/>
              <a:buFont typeface="Helvetica Neue"/>
              <a:buChar char="●"/>
              <a:defRPr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○"/>
              <a:defRPr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■"/>
              <a:defRPr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●"/>
              <a:defRPr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○"/>
              <a:defRPr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■"/>
              <a:defRPr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ubTitle" idx="2"/>
          </p:nvPr>
        </p:nvSpPr>
        <p:spPr>
          <a:xfrm>
            <a:off x="571500" y="906500"/>
            <a:ext cx="7880100" cy="402600"/>
          </a:xfrm>
          <a:prstGeom prst="rect">
            <a:avLst/>
          </a:prstGeom>
        </p:spPr>
        <p:txBody>
          <a:bodyPr spcFirstLastPara="1" wrap="square" lIns="91425" tIns="91425" rIns="45725" bIns="45725" anchor="t" anchorCtr="0">
            <a:sp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/>
          <p:nvPr/>
        </p:nvSpPr>
        <p:spPr>
          <a:xfrm>
            <a:off x="706050" y="4968475"/>
            <a:ext cx="8163600" cy="23400"/>
          </a:xfrm>
          <a:prstGeom prst="roundRect">
            <a:avLst>
              <a:gd name="adj" fmla="val 50000"/>
            </a:avLst>
          </a:prstGeom>
          <a:solidFill>
            <a:srgbClr val="F0EF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14"/>
          <p:cNvSpPr txBox="1"/>
          <p:nvPr/>
        </p:nvSpPr>
        <p:spPr>
          <a:xfrm>
            <a:off x="8551950" y="4834275"/>
            <a:ext cx="548700" cy="25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600" b="1">
                <a:solidFill>
                  <a:srgbClr val="191A1B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sz="600" b="1">
              <a:solidFill>
                <a:srgbClr val="191A1B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76" name="Google Shape;76;p1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2775" y="4854888"/>
            <a:ext cx="589348" cy="194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Copy: 2 Columns">
  <p:cSld name="CUSTOM_2_1_1_1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>
            <a:spLocks noGrp="1"/>
          </p:cNvSpPr>
          <p:nvPr>
            <p:ph type="title"/>
          </p:nvPr>
        </p:nvSpPr>
        <p:spPr>
          <a:xfrm>
            <a:off x="571500" y="457200"/>
            <a:ext cx="3189900" cy="1083900"/>
          </a:xfrm>
          <a:prstGeom prst="rect">
            <a:avLst/>
          </a:prstGeom>
        </p:spPr>
        <p:txBody>
          <a:bodyPr spcFirstLastPara="1" wrap="square" lIns="91425" tIns="91425" rIns="45725" bIns="45725" anchor="t" anchorCtr="0">
            <a:spAutoFit/>
          </a:bodyPr>
          <a:lstStyle>
            <a:lvl1pPr lvl="0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elvetica Neue"/>
              <a:buNone/>
              <a:defRPr sz="3000" b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4" name="Google Shape;84;p16"/>
          <p:cNvSpPr txBox="1">
            <a:spLocks noGrp="1"/>
          </p:cNvSpPr>
          <p:nvPr>
            <p:ph type="body" idx="1"/>
          </p:nvPr>
        </p:nvSpPr>
        <p:spPr>
          <a:xfrm>
            <a:off x="4572000" y="457200"/>
            <a:ext cx="4058700" cy="3888300"/>
          </a:xfrm>
          <a:prstGeom prst="rect">
            <a:avLst/>
          </a:prstGeom>
        </p:spPr>
        <p:txBody>
          <a:bodyPr spcFirstLastPara="1" wrap="square" lIns="45725" tIns="45725" rIns="45725" bIns="45725" anchor="t" anchorCtr="0">
            <a:sp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Clr>
                <a:srgbClr val="26DB93"/>
              </a:buClr>
              <a:buSzPts val="1600"/>
              <a:buFont typeface="Helvetica Neue"/>
              <a:buChar char="→"/>
              <a:defRPr sz="1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Clr>
                <a:srgbClr val="B6B6B6"/>
              </a:buClr>
              <a:buSzPts val="1600"/>
              <a:buFont typeface="Helvetica Neue"/>
              <a:buChar char="○"/>
              <a:defRPr sz="1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600"/>
              <a:buFont typeface="Helvetica Neue"/>
              <a:buChar char="■"/>
              <a:defRPr sz="1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1600"/>
              <a:buFont typeface="Helvetica Neue"/>
              <a:buChar char="●"/>
              <a:defRPr sz="1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600"/>
              <a:buFont typeface="Helvetica Neue"/>
              <a:buChar char="○"/>
              <a:defRPr sz="16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600"/>
              <a:buFont typeface="Helvetica Neue"/>
              <a:buChar char="■"/>
              <a:defRPr sz="160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600"/>
              <a:buFont typeface="Helvetica Neue"/>
              <a:buChar char="●"/>
              <a:defRPr sz="160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600"/>
              <a:buFont typeface="Helvetica Neue"/>
              <a:buChar char="○"/>
              <a:defRPr sz="160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600"/>
              <a:buFont typeface="Helvetica Neue"/>
              <a:buChar char="■"/>
              <a:defRPr sz="160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5" name="Google Shape;85;p16"/>
          <p:cNvSpPr/>
          <p:nvPr/>
        </p:nvSpPr>
        <p:spPr>
          <a:xfrm>
            <a:off x="706050" y="4968475"/>
            <a:ext cx="8163600" cy="23400"/>
          </a:xfrm>
          <a:prstGeom prst="roundRect">
            <a:avLst>
              <a:gd name="adj" fmla="val 50000"/>
            </a:avLst>
          </a:prstGeom>
          <a:solidFill>
            <a:srgbClr val="F0EF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6"/>
          <p:cNvSpPr txBox="1"/>
          <p:nvPr/>
        </p:nvSpPr>
        <p:spPr>
          <a:xfrm>
            <a:off x="8551950" y="4834275"/>
            <a:ext cx="548700" cy="25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600" b="1">
                <a:solidFill>
                  <a:srgbClr val="191A1B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sz="600" b="1">
              <a:solidFill>
                <a:srgbClr val="191A1B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87" name="Google Shape;87;p1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2775" y="4854888"/>
            <a:ext cx="589348" cy="194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Content Purple">
  <p:cSld name="CUSTOM_1_2_2">
    <p:bg>
      <p:bgPr>
        <a:solidFill>
          <a:srgbClr val="5016BD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>
            <a:spLocks noGrp="1"/>
          </p:cNvSpPr>
          <p:nvPr>
            <p:ph type="title"/>
          </p:nvPr>
        </p:nvSpPr>
        <p:spPr>
          <a:xfrm>
            <a:off x="1382250" y="681775"/>
            <a:ext cx="6379500" cy="558900"/>
          </a:xfrm>
          <a:prstGeom prst="rect">
            <a:avLst/>
          </a:prstGeom>
        </p:spPr>
        <p:txBody>
          <a:bodyPr spcFirstLastPara="1" wrap="square" lIns="91425" tIns="45725" rIns="45725" bIns="45725" anchor="t" anchorCtr="0">
            <a:sp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Helvetica Neue"/>
              <a:buNone/>
              <a:defRPr sz="33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90" name="Google Shape;90;p17"/>
          <p:cNvSpPr txBox="1"/>
          <p:nvPr/>
        </p:nvSpPr>
        <p:spPr>
          <a:xfrm>
            <a:off x="8551950" y="4834275"/>
            <a:ext cx="548700" cy="25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6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sz="600" b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91" name="Google Shape;91;p1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28500" y="4888938"/>
            <a:ext cx="517174" cy="126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Content Grey">
  <p:cSld name="CUSTOM_1_2_2_1">
    <p:bg>
      <p:bgPr>
        <a:solidFill>
          <a:schemeClr val="lt2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>
            <a:spLocks noGrp="1"/>
          </p:cNvSpPr>
          <p:nvPr>
            <p:ph type="title"/>
          </p:nvPr>
        </p:nvSpPr>
        <p:spPr>
          <a:xfrm>
            <a:off x="1382250" y="681775"/>
            <a:ext cx="6379500" cy="558900"/>
          </a:xfrm>
          <a:prstGeom prst="rect">
            <a:avLst/>
          </a:prstGeom>
        </p:spPr>
        <p:txBody>
          <a:bodyPr spcFirstLastPara="1" wrap="square" lIns="91425" tIns="45725" rIns="45725" bIns="45725" anchor="t" anchorCtr="0">
            <a:sp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300"/>
              <a:buFont typeface="Helvetica Neue"/>
              <a:buNone/>
              <a:defRPr sz="33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94" name="Google Shape;94;p18"/>
          <p:cNvSpPr/>
          <p:nvPr/>
        </p:nvSpPr>
        <p:spPr>
          <a:xfrm>
            <a:off x="706050" y="4968475"/>
            <a:ext cx="8163600" cy="23400"/>
          </a:xfrm>
          <a:prstGeom prst="roundRect">
            <a:avLst>
              <a:gd name="adj" fmla="val 50000"/>
            </a:avLst>
          </a:prstGeom>
          <a:solidFill>
            <a:srgbClr val="F0EFE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8"/>
          <p:cNvSpPr txBox="1"/>
          <p:nvPr/>
        </p:nvSpPr>
        <p:spPr>
          <a:xfrm>
            <a:off x="8551950" y="4834275"/>
            <a:ext cx="548700" cy="25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600" b="1">
                <a:solidFill>
                  <a:srgbClr val="191A1B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sz="600" b="1">
              <a:solidFill>
                <a:srgbClr val="191A1B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96" name="Google Shape;96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2775" y="4854888"/>
            <a:ext cx="589348" cy="194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body" idx="1"/>
          </p:nvPr>
        </p:nvSpPr>
        <p:spPr>
          <a:xfrm>
            <a:off x="570450" y="1191450"/>
            <a:ext cx="7880100" cy="29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45725" bIns="45725" anchor="t" anchorCtr="0">
            <a:sp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rgbClr val="26DB93"/>
              </a:buClr>
              <a:buSzPts val="1400"/>
              <a:buFont typeface="Helvetica Neue"/>
              <a:buChar char="→"/>
              <a:defRPr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rgbClr val="B6B6B6"/>
              </a:buClr>
              <a:buSzPts val="1400"/>
              <a:buFont typeface="Helvetica Neue"/>
              <a:buChar char="○"/>
              <a:defRPr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■"/>
              <a:defRPr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rgbClr val="F6F6F6"/>
              </a:buClr>
              <a:buSzPts val="1400"/>
              <a:buFont typeface="Helvetica Neue"/>
              <a:buChar char="●"/>
              <a:defRPr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○"/>
              <a:defRPr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■"/>
              <a:defRPr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●"/>
              <a:defRPr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○"/>
              <a:defRPr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rgbClr val="F0EFEC"/>
              </a:buClr>
              <a:buSzPts val="1400"/>
              <a:buFont typeface="Helvetica Neue"/>
              <a:buChar char="■"/>
              <a:defRPr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571500" y="457200"/>
            <a:ext cx="7878000" cy="52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45725" bIns="0" anchor="t" anchorCtr="0">
            <a:noAutofit/>
          </a:bodyPr>
          <a:lstStyle>
            <a:lvl1pPr lvl="0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elvetica Neue"/>
              <a:buNone/>
              <a:defRPr sz="3000" b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lvl="2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lvl="3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lvl="4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lvl="5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lvl="6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lvl="7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lvl="8" rtl="0">
              <a:lnSpc>
                <a:spcPct val="86000"/>
              </a:lnSpc>
              <a:spcBef>
                <a:spcPts val="0"/>
              </a:spcBef>
              <a:spcAft>
                <a:spcPts val="0"/>
              </a:spcAft>
              <a:buSzPts val="3000"/>
              <a:buFont typeface="Helvetica Neue"/>
              <a:buNone/>
              <a:defRPr sz="3000" b="1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3" r:id="rId2"/>
    <p:sldLayoutId id="2147483656" r:id="rId3"/>
    <p:sldLayoutId id="2147483657" r:id="rId4"/>
    <p:sldLayoutId id="2147483659" r:id="rId5"/>
    <p:sldLayoutId id="2147483660" r:id="rId6"/>
    <p:sldLayoutId id="2147483662" r:id="rId7"/>
    <p:sldLayoutId id="2147483663" r:id="rId8"/>
    <p:sldLayoutId id="2147483664" r:id="rId9"/>
    <p:sldLayoutId id="2147483667" r:id="rId10"/>
    <p:sldLayoutId id="2147483668" r:id="rId11"/>
    <p:sldLayoutId id="2147483669" r:id="rId12"/>
    <p:sldLayoutId id="2147483670" r:id="rId13"/>
    <p:sldLayoutId id="2147483674" r:id="rId1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81"/>
          <p:cNvSpPr txBox="1">
            <a:spLocks noGrp="1"/>
          </p:cNvSpPr>
          <p:nvPr>
            <p:ph type="title"/>
          </p:nvPr>
        </p:nvSpPr>
        <p:spPr>
          <a:xfrm>
            <a:off x="666104" y="1012153"/>
            <a:ext cx="5467377" cy="264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sz="2775" dirty="0"/>
              <a:t>{{type=</a:t>
            </a:r>
            <a:r>
              <a:rPr lang="en-US" sz="2775" dirty="0" err="1"/>
              <a:t>text&amp;attribute</a:t>
            </a:r>
            <a:r>
              <a:rPr lang="en-US" sz="2775" dirty="0"/>
              <a:t>= </a:t>
            </a:r>
            <a:r>
              <a:rPr lang="en-US" sz="2775" dirty="0" err="1"/>
              <a:t>account_name</a:t>
            </a:r>
            <a:r>
              <a:rPr lang="en-US" sz="2775" dirty="0"/>
              <a:t>}}</a:t>
            </a:r>
            <a:br>
              <a:rPr lang="en" sz="2775" dirty="0"/>
            </a:br>
            <a:r>
              <a:rPr lang="en" sz="2775" dirty="0"/>
              <a:t> </a:t>
            </a:r>
            <a:br>
              <a:rPr lang="en" sz="2775" dirty="0"/>
            </a:br>
            <a:r>
              <a:rPr lang="en" sz="2775" dirty="0"/>
              <a:t>Business Review Presentation</a:t>
            </a:r>
            <a:endParaRPr lang="en-US" sz="2775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E88880-8A9D-0945-E52C-C2B911F47B46}"/>
              </a:ext>
            </a:extLst>
          </p:cNvPr>
          <p:cNvSpPr txBox="1"/>
          <p:nvPr/>
        </p:nvSpPr>
        <p:spPr>
          <a:xfrm>
            <a:off x="2286000" y="2421361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dirty="0">
                <a:effectLst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01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82"/>
          <p:cNvSpPr txBox="1">
            <a:spLocks noGrp="1"/>
          </p:cNvSpPr>
          <p:nvPr>
            <p:ph type="title"/>
          </p:nvPr>
        </p:nvSpPr>
        <p:spPr>
          <a:xfrm>
            <a:off x="959929" y="2064446"/>
            <a:ext cx="3079200" cy="52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sz="3600" dirty="0">
                <a:solidFill>
                  <a:schemeClr val="accent1"/>
                </a:solidFill>
              </a:rPr>
              <a:t>Agenda</a:t>
            </a:r>
            <a:endParaRPr sz="3600" dirty="0">
              <a:solidFill>
                <a:schemeClr val="accent1"/>
              </a:solidFill>
            </a:endParaRPr>
          </a:p>
        </p:txBody>
      </p:sp>
      <p:sp>
        <p:nvSpPr>
          <p:cNvPr id="459" name="Google Shape;459;p82"/>
          <p:cNvSpPr txBox="1">
            <a:spLocks noGrp="1"/>
          </p:cNvSpPr>
          <p:nvPr>
            <p:ph type="body" idx="1"/>
          </p:nvPr>
        </p:nvSpPr>
        <p:spPr>
          <a:xfrm>
            <a:off x="5104872" y="984300"/>
            <a:ext cx="3079200" cy="298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6724" indent="-317183">
              <a:lnSpc>
                <a:spcPct val="150000"/>
              </a:lnSpc>
              <a:spcBef>
                <a:spcPts val="1000"/>
              </a:spcBef>
            </a:pPr>
            <a:r>
              <a:rPr lang="en" dirty="0"/>
              <a:t>Welcome &amp; Introductions</a:t>
            </a:r>
            <a:endParaRPr lang="en-US" dirty="0"/>
          </a:p>
          <a:p>
            <a:pPr marL="456724" indent="-317183">
              <a:lnSpc>
                <a:spcPct val="150000"/>
              </a:lnSpc>
            </a:pPr>
            <a:r>
              <a:rPr lang="en" dirty="0"/>
              <a:t>Business Overview</a:t>
            </a:r>
            <a:endParaRPr dirty="0"/>
          </a:p>
          <a:p>
            <a:pPr marL="913924" lvl="1" indent="-279083">
              <a:lnSpc>
                <a:spcPct val="150000"/>
              </a:lnSpc>
              <a:spcBef>
                <a:spcPts val="0"/>
              </a:spcBef>
              <a:buSzPts val="800"/>
            </a:pPr>
            <a:r>
              <a:rPr lang="en" sz="788" dirty="0"/>
              <a:t>What’s working well?</a:t>
            </a:r>
          </a:p>
          <a:p>
            <a:pPr marL="913924" lvl="1" indent="-279083">
              <a:lnSpc>
                <a:spcPct val="150000"/>
              </a:lnSpc>
              <a:spcBef>
                <a:spcPts val="0"/>
              </a:spcBef>
              <a:buSzPts val="800"/>
            </a:pPr>
            <a:r>
              <a:rPr lang="en" sz="788" dirty="0"/>
              <a:t>What’s not and why?</a:t>
            </a:r>
          </a:p>
          <a:p>
            <a:pPr marL="913924" lvl="1" indent="-279083">
              <a:lnSpc>
                <a:spcPct val="150000"/>
              </a:lnSpc>
              <a:spcBef>
                <a:spcPts val="0"/>
              </a:spcBef>
              <a:buSzPts val="800"/>
            </a:pPr>
            <a:r>
              <a:rPr lang="en" sz="788" dirty="0"/>
              <a:t>What are we planning to do to improve?</a:t>
            </a:r>
            <a:endParaRPr sz="788" dirty="0"/>
          </a:p>
          <a:p>
            <a:pPr marL="456724" indent="-317183">
              <a:lnSpc>
                <a:spcPct val="150000"/>
              </a:lnSpc>
            </a:pPr>
            <a:r>
              <a:rPr lang="en" dirty="0"/>
              <a:t>Business Objectives</a:t>
            </a:r>
          </a:p>
          <a:p>
            <a:pPr marL="456724" indent="-317183">
              <a:lnSpc>
                <a:spcPct val="150000"/>
              </a:lnSpc>
            </a:pPr>
            <a:r>
              <a:rPr lang="en" dirty="0"/>
              <a:t>Usage &amp; Adoption</a:t>
            </a:r>
            <a:endParaRPr dirty="0"/>
          </a:p>
          <a:p>
            <a:pPr marL="456724" indent="-317183">
              <a:lnSpc>
                <a:spcPct val="150000"/>
              </a:lnSpc>
            </a:pPr>
            <a:r>
              <a:rPr lang="en" dirty="0"/>
              <a:t>Support Status</a:t>
            </a:r>
            <a:endParaRPr dirty="0"/>
          </a:p>
          <a:p>
            <a:pPr marL="456724" indent="-317183">
              <a:lnSpc>
                <a:spcPct val="150000"/>
              </a:lnSpc>
            </a:pPr>
            <a:r>
              <a:rPr lang="en" dirty="0"/>
              <a:t>Product Roadmap Updates</a:t>
            </a:r>
            <a:endParaRPr dirty="0"/>
          </a:p>
          <a:p>
            <a:pPr marL="456724" indent="-317183">
              <a:lnSpc>
                <a:spcPct val="150000"/>
              </a:lnSpc>
            </a:pPr>
            <a:r>
              <a:rPr lang="en" dirty="0"/>
              <a:t>Action Items &amp; Follow Ups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85808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8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sz="3375" dirty="0">
                <a:solidFill>
                  <a:schemeClr val="accent1"/>
                </a:solidFill>
                <a:ea typeface="Nanum Pen Script"/>
                <a:sym typeface="Nanum Pen Script"/>
              </a:rPr>
              <a:t>Welcome &amp; Introductions</a:t>
            </a:r>
            <a:endParaRPr lang="en-US" sz="3375" dirty="0">
              <a:solidFill>
                <a:schemeClr val="accent1"/>
              </a:solidFill>
              <a:ea typeface="Nanum Pen Scrip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A99C93-9316-2B4E-946E-98B5B29EE799}"/>
              </a:ext>
            </a:extLst>
          </p:cNvPr>
          <p:cNvSpPr txBox="1"/>
          <p:nvPr/>
        </p:nvSpPr>
        <p:spPr>
          <a:xfrm>
            <a:off x="620885" y="3000446"/>
            <a:ext cx="8023498" cy="1769715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r>
              <a:rPr lang="en-US" sz="1875" b="1" u="sng" dirty="0">
                <a:highlight>
                  <a:srgbClr val="FFFFFF"/>
                </a:highlight>
                <a:latin typeface="Poppins"/>
                <a:cs typeface="Poppins"/>
              </a:rPr>
              <a:t>Technical Team</a:t>
            </a:r>
          </a:p>
          <a:p>
            <a:endParaRPr lang="en-US" sz="1875" b="1" u="sng" dirty="0">
              <a:highlight>
                <a:srgbClr val="FFFFFF"/>
              </a:highlight>
              <a:latin typeface="Poppins"/>
              <a:cs typeface="Poppins"/>
            </a:endParaRPr>
          </a:p>
          <a:p>
            <a:r>
              <a:rPr lang="en-US" sz="1800" b="0" i="0" dirty="0">
                <a:solidFill>
                  <a:schemeClr val="tx1"/>
                </a:solidFill>
                <a:effectLst/>
                <a:latin typeface="Poppins" pitchFamily="2" charset="77"/>
              </a:rPr>
              <a:t>{{type=</a:t>
            </a:r>
            <a:r>
              <a:rPr lang="en-US" sz="1800" b="0" i="0" dirty="0" err="1">
                <a:solidFill>
                  <a:schemeClr val="tx1"/>
                </a:solidFill>
                <a:effectLst/>
                <a:latin typeface="Poppins" pitchFamily="2" charset="77"/>
              </a:rPr>
              <a:t>text&amp;attribute</a:t>
            </a:r>
            <a:r>
              <a:rPr lang="en-US" sz="1800" b="0" i="0" dirty="0">
                <a:solidFill>
                  <a:schemeClr val="tx1"/>
                </a:solidFill>
                <a:effectLst/>
                <a:latin typeface="Poppins" pitchFamily="2" charset="77"/>
              </a:rPr>
              <a:t>=Client Success Manager}}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-  Success Manager</a:t>
            </a:r>
            <a:endParaRPr lang="en-US" sz="1800" dirty="0">
              <a:solidFill>
                <a:schemeClr val="tx1"/>
              </a:solidFill>
              <a:latin typeface="Poppins"/>
              <a:ea typeface="+mn-lt"/>
              <a:cs typeface="Poppins"/>
            </a:endParaRPr>
          </a:p>
          <a:p>
            <a:r>
              <a:rPr lang="en-US" sz="1800" b="0" i="0" dirty="0">
                <a:solidFill>
                  <a:schemeClr val="tx1"/>
                </a:solidFill>
                <a:effectLst/>
                <a:latin typeface="Poppins" pitchFamily="2" charset="77"/>
              </a:rPr>
              <a:t>{{type=</a:t>
            </a:r>
            <a:r>
              <a:rPr lang="en-US" sz="1800" b="0" i="0" dirty="0" err="1">
                <a:solidFill>
                  <a:schemeClr val="tx1"/>
                </a:solidFill>
                <a:effectLst/>
                <a:latin typeface="Poppins" pitchFamily="2" charset="77"/>
              </a:rPr>
              <a:t>text&amp;attribute</a:t>
            </a:r>
            <a:r>
              <a:rPr lang="en-US" sz="1800" b="0" i="0" dirty="0">
                <a:solidFill>
                  <a:schemeClr val="tx1"/>
                </a:solidFill>
                <a:effectLst/>
                <a:latin typeface="Poppins" pitchFamily="2" charset="77"/>
              </a:rPr>
              <a:t>=Client Success Director}}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-  Success Director</a:t>
            </a:r>
            <a:endParaRPr lang="en-US" sz="1800" dirty="0">
              <a:solidFill>
                <a:schemeClr val="tx1"/>
              </a:solidFill>
              <a:latin typeface="Poppins"/>
              <a:ea typeface="+mn-lt"/>
              <a:cs typeface="Poppins"/>
            </a:endParaRPr>
          </a:p>
          <a:p>
            <a:r>
              <a:rPr lang="en-US" sz="1800" b="0" i="0" dirty="0">
                <a:solidFill>
                  <a:schemeClr val="tx1"/>
                </a:solidFill>
                <a:effectLst/>
                <a:latin typeface="Poppins" pitchFamily="2" charset="77"/>
              </a:rPr>
              <a:t>{{type=</a:t>
            </a:r>
            <a:r>
              <a:rPr lang="en-US" sz="1800" b="0" i="0" dirty="0" err="1">
                <a:solidFill>
                  <a:schemeClr val="tx1"/>
                </a:solidFill>
                <a:effectLst/>
                <a:latin typeface="Poppins" pitchFamily="2" charset="77"/>
              </a:rPr>
              <a:t>text&amp;attribute</a:t>
            </a:r>
            <a:r>
              <a:rPr lang="en-US" sz="1800" b="0" i="0" dirty="0">
                <a:solidFill>
                  <a:schemeClr val="tx1"/>
                </a:solidFill>
                <a:effectLst/>
                <a:latin typeface="Poppins" pitchFamily="2" charset="77"/>
              </a:rPr>
              <a:t>=Sales Manager/Director}}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-  Sales Manager</a:t>
            </a:r>
            <a:endParaRPr lang="en-US" sz="1800" dirty="0">
              <a:solidFill>
                <a:schemeClr val="tx1"/>
              </a:solidFill>
              <a:latin typeface="Poppins"/>
              <a:cs typeface="Poppins"/>
            </a:endParaRPr>
          </a:p>
          <a:p>
            <a:endParaRPr lang="en-IL" sz="1900" dirty="0">
              <a:latin typeface="Poppins"/>
              <a:cs typeface="Poppin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9F89CE-BBDD-01A0-6BB3-88DEBBD19DF5}"/>
              </a:ext>
            </a:extLst>
          </p:cNvPr>
          <p:cNvSpPr txBox="1"/>
          <p:nvPr/>
        </p:nvSpPr>
        <p:spPr>
          <a:xfrm>
            <a:off x="571500" y="1117506"/>
            <a:ext cx="8122268" cy="14542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800" b="1" u="sng" dirty="0">
                <a:solidFill>
                  <a:schemeClr val="tx1"/>
                </a:solidFill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Account Team</a:t>
            </a:r>
          </a:p>
          <a:p>
            <a:endParaRPr lang="en-US" sz="1800" b="1" u="sng" dirty="0">
              <a:solidFill>
                <a:schemeClr val="tx1"/>
              </a:solidFill>
              <a:highlight>
                <a:srgbClr val="FFFFFF"/>
              </a:highlight>
              <a:latin typeface="Poppins"/>
              <a:ea typeface="+mn-lt"/>
              <a:cs typeface="Poppins"/>
            </a:endParaRPr>
          </a:p>
          <a:p>
            <a:r>
              <a:rPr lang="en-US" sz="1800" b="0" i="0" dirty="0">
                <a:solidFill>
                  <a:schemeClr val="tx1"/>
                </a:solidFill>
                <a:effectLst/>
                <a:latin typeface="Poppins" pitchFamily="2" charset="77"/>
              </a:rPr>
              <a:t>{{type=</a:t>
            </a:r>
            <a:r>
              <a:rPr lang="en-US" sz="1800" b="0" i="0" dirty="0" err="1">
                <a:solidFill>
                  <a:schemeClr val="tx1"/>
                </a:solidFill>
                <a:effectLst/>
                <a:latin typeface="Poppins" pitchFamily="2" charset="77"/>
              </a:rPr>
              <a:t>text&amp;attribute</a:t>
            </a:r>
            <a:r>
              <a:rPr lang="en-US" sz="1800" b="0" i="0" dirty="0">
                <a:solidFill>
                  <a:schemeClr val="tx1"/>
                </a:solidFill>
                <a:effectLst/>
                <a:latin typeface="Poppins" pitchFamily="2" charset="77"/>
              </a:rPr>
              <a:t>=Client Success Manager}}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-  Success Manager</a:t>
            </a:r>
            <a:endParaRPr lang="en-US" sz="1800" dirty="0">
              <a:solidFill>
                <a:schemeClr val="tx1"/>
              </a:solidFill>
              <a:latin typeface="Poppins"/>
              <a:ea typeface="+mn-lt"/>
              <a:cs typeface="Poppins"/>
            </a:endParaRPr>
          </a:p>
          <a:p>
            <a:r>
              <a:rPr lang="en-US" sz="1800" b="0" i="0" dirty="0">
                <a:solidFill>
                  <a:schemeClr val="tx1"/>
                </a:solidFill>
                <a:effectLst/>
                <a:latin typeface="Poppins" pitchFamily="2" charset="77"/>
              </a:rPr>
              <a:t>{{type=</a:t>
            </a:r>
            <a:r>
              <a:rPr lang="en-US" sz="1800" b="0" i="0" dirty="0" err="1">
                <a:solidFill>
                  <a:schemeClr val="tx1"/>
                </a:solidFill>
                <a:effectLst/>
                <a:latin typeface="Poppins" pitchFamily="2" charset="77"/>
              </a:rPr>
              <a:t>text&amp;attribute</a:t>
            </a:r>
            <a:r>
              <a:rPr lang="en-US" sz="1800" b="0" i="0" dirty="0">
                <a:solidFill>
                  <a:schemeClr val="tx1"/>
                </a:solidFill>
                <a:effectLst/>
                <a:latin typeface="Poppins" pitchFamily="2" charset="77"/>
              </a:rPr>
              <a:t>=Client Success Director}}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-  Success Director</a:t>
            </a:r>
            <a:endParaRPr lang="en-US" sz="1800" dirty="0">
              <a:solidFill>
                <a:schemeClr val="tx1"/>
              </a:solidFill>
              <a:latin typeface="Poppins"/>
              <a:ea typeface="+mn-lt"/>
              <a:cs typeface="Poppins"/>
            </a:endParaRPr>
          </a:p>
          <a:p>
            <a:r>
              <a:rPr lang="en-US" sz="1800" b="0" i="0" dirty="0">
                <a:solidFill>
                  <a:schemeClr val="tx1"/>
                </a:solidFill>
                <a:effectLst/>
                <a:latin typeface="Poppins" pitchFamily="2" charset="77"/>
              </a:rPr>
              <a:t>{{type=</a:t>
            </a:r>
            <a:r>
              <a:rPr lang="en-US" sz="1800" b="0" i="0" dirty="0" err="1">
                <a:solidFill>
                  <a:schemeClr val="tx1"/>
                </a:solidFill>
                <a:effectLst/>
                <a:latin typeface="Poppins" pitchFamily="2" charset="77"/>
              </a:rPr>
              <a:t>text&amp;attribute</a:t>
            </a:r>
            <a:r>
              <a:rPr lang="en-US" sz="1800" b="0" i="0" dirty="0">
                <a:solidFill>
                  <a:schemeClr val="tx1"/>
                </a:solidFill>
                <a:effectLst/>
                <a:latin typeface="Poppins" pitchFamily="2" charset="77"/>
              </a:rPr>
              <a:t>=Sales Manager/Director}}</a:t>
            </a:r>
            <a:r>
              <a:rPr lang="en-US" sz="1800" dirty="0">
                <a:solidFill>
                  <a:schemeClr val="tx1"/>
                </a:solidFill>
                <a:highlight>
                  <a:srgbClr val="FFFFFF"/>
                </a:highlight>
                <a:latin typeface="Poppins"/>
                <a:ea typeface="+mn-lt"/>
                <a:cs typeface="Poppins"/>
              </a:rPr>
              <a:t>-  Sales Manager</a:t>
            </a:r>
            <a:endParaRPr lang="en-US" sz="1800" dirty="0">
              <a:solidFill>
                <a:schemeClr val="tx1"/>
              </a:solidFill>
              <a:latin typeface="Poppins"/>
              <a:cs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2654002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52E01-E0E0-4E42-B1A5-0A5382D2D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en-IL" sz="1350">
                <a:solidFill>
                  <a:schemeClr val="accent1"/>
                </a:solidFill>
              </a:rPr>
            </a:br>
            <a:r>
              <a:rPr lang="en-US" sz="1800" dirty="0">
                <a:solidFill>
                  <a:schemeClr val="accent1"/>
                </a:solidFill>
              </a:rPr>
              <a:t>{{type=</a:t>
            </a:r>
            <a:r>
              <a:rPr lang="en-US" sz="1800" dirty="0" err="1">
                <a:solidFill>
                  <a:schemeClr val="accent1"/>
                </a:solidFill>
              </a:rPr>
              <a:t>text&amp;attribute</a:t>
            </a:r>
            <a:r>
              <a:rPr lang="en-US" sz="1800" dirty="0">
                <a:solidFill>
                  <a:schemeClr val="accent1"/>
                </a:solidFill>
              </a:rPr>
              <a:t>= </a:t>
            </a:r>
            <a:r>
              <a:rPr lang="en-US" sz="1800" dirty="0" err="1">
                <a:solidFill>
                  <a:schemeClr val="accent1"/>
                </a:solidFill>
              </a:rPr>
              <a:t>account_name</a:t>
            </a:r>
            <a:r>
              <a:rPr lang="en-US" sz="1800" dirty="0">
                <a:solidFill>
                  <a:schemeClr val="accent1"/>
                </a:solidFill>
              </a:rPr>
              <a:t>}}</a:t>
            </a:r>
            <a:br>
              <a:rPr lang="en-IL" sz="1350" dirty="0">
                <a:solidFill>
                  <a:schemeClr val="accent1"/>
                </a:solidFill>
              </a:rPr>
            </a:br>
            <a:endParaRPr lang="en-IL" sz="1350" dirty="0">
              <a:solidFill>
                <a:schemeClr val="accent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DB2372-C7F7-FF4C-8C45-CE0CB00BA328}"/>
              </a:ext>
            </a:extLst>
          </p:cNvPr>
          <p:cNvSpPr/>
          <p:nvPr/>
        </p:nvSpPr>
        <p:spPr>
          <a:xfrm>
            <a:off x="1815415" y="1606400"/>
            <a:ext cx="3894616" cy="479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ea typeface="+mn-lt"/>
                <a:cs typeface="+mn-lt"/>
              </a:rPr>
              <a:t>{{type=</a:t>
            </a:r>
            <a:r>
              <a:rPr lang="en-US" sz="1800" dirty="0" err="1">
                <a:ea typeface="+mn-lt"/>
                <a:cs typeface="+mn-lt"/>
              </a:rPr>
              <a:t>text&amp;attribute</a:t>
            </a:r>
            <a:r>
              <a:rPr lang="en-US" sz="1800" dirty="0">
                <a:ea typeface="+mn-lt"/>
                <a:cs typeface="+mn-lt"/>
              </a:rPr>
              <a:t>=</a:t>
            </a:r>
            <a:r>
              <a:rPr lang="en-US" sz="1050" dirty="0"/>
              <a:t>Account Type</a:t>
            </a:r>
            <a:r>
              <a:rPr lang="en-US" sz="1800" dirty="0">
                <a:ea typeface="+mn-lt"/>
                <a:cs typeface="+mn-lt"/>
              </a:rPr>
              <a:t>}}</a:t>
            </a:r>
            <a:endParaRPr lang="en-IL" sz="1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4A3DC56-7C1D-D247-86B4-9C0D750DF10A}"/>
              </a:ext>
            </a:extLst>
          </p:cNvPr>
          <p:cNvSpPr/>
          <p:nvPr/>
        </p:nvSpPr>
        <p:spPr>
          <a:xfrm>
            <a:off x="471901" y="1606400"/>
            <a:ext cx="1356900" cy="4790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sz="1600" dirty="0">
              <a:solidFill>
                <a:schemeClr val="tx1"/>
              </a:solidFill>
            </a:endParaRPr>
          </a:p>
          <a:p>
            <a:pPr algn="ctr" rtl="1"/>
            <a:r>
              <a:rPr lang="en-US" sz="1600" dirty="0">
                <a:solidFill>
                  <a:schemeClr val="tx1"/>
                </a:solidFill>
              </a:rPr>
              <a:t>Account Type</a:t>
            </a:r>
            <a:br>
              <a:rPr lang="en-US" sz="1600" dirty="0">
                <a:solidFill>
                  <a:schemeClr val="tx1"/>
                </a:solidFill>
              </a:rPr>
            </a:br>
            <a:endParaRPr lang="en-IL" sz="1600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1ABEEB8-725B-1844-9292-9396BDCB33D3}"/>
              </a:ext>
            </a:extLst>
          </p:cNvPr>
          <p:cNvSpPr/>
          <p:nvPr/>
        </p:nvSpPr>
        <p:spPr>
          <a:xfrm>
            <a:off x="1815416" y="2085463"/>
            <a:ext cx="3894615" cy="479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ea typeface="+mn-lt"/>
                <a:cs typeface="+mn-lt"/>
              </a:rPr>
              <a:t>{{type=</a:t>
            </a:r>
            <a:r>
              <a:rPr lang="en-US" sz="1800" dirty="0" err="1">
                <a:ea typeface="+mn-lt"/>
                <a:cs typeface="+mn-lt"/>
              </a:rPr>
              <a:t>text&amp;attribute</a:t>
            </a:r>
            <a:r>
              <a:rPr lang="en-US" sz="1800" dirty="0">
                <a:ea typeface="+mn-lt"/>
                <a:cs typeface="+mn-lt"/>
              </a:rPr>
              <a:t>=</a:t>
            </a:r>
            <a:r>
              <a:rPr lang="en-US" sz="1050" dirty="0"/>
              <a:t>Company Domain</a:t>
            </a:r>
            <a:r>
              <a:rPr lang="en-US" sz="1800" dirty="0">
                <a:ea typeface="+mn-lt"/>
                <a:cs typeface="+mn-lt"/>
              </a:rPr>
              <a:t>}}</a:t>
            </a:r>
            <a:endParaRPr lang="en-IL" sz="18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83658B1-622F-9742-B173-C78D8B4A7958}"/>
              </a:ext>
            </a:extLst>
          </p:cNvPr>
          <p:cNvSpPr/>
          <p:nvPr/>
        </p:nvSpPr>
        <p:spPr>
          <a:xfrm>
            <a:off x="471900" y="2087469"/>
            <a:ext cx="1356901" cy="4790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Company Domain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8C8F3BE-B1A0-9944-92A4-7005120BF31B}"/>
              </a:ext>
            </a:extLst>
          </p:cNvPr>
          <p:cNvSpPr/>
          <p:nvPr/>
        </p:nvSpPr>
        <p:spPr>
          <a:xfrm>
            <a:off x="5830991" y="3079329"/>
            <a:ext cx="3031635" cy="479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ea typeface="+mn-lt"/>
                <a:cs typeface="+mn-lt"/>
              </a:rPr>
              <a:t>{{type=</a:t>
            </a:r>
            <a:r>
              <a:rPr lang="en-US" sz="1800" dirty="0" err="1">
                <a:ea typeface="+mn-lt"/>
                <a:cs typeface="+mn-lt"/>
              </a:rPr>
              <a:t>text&amp;attribute</a:t>
            </a:r>
            <a:r>
              <a:rPr lang="en-US" sz="1800" dirty="0">
                <a:ea typeface="+mn-lt"/>
                <a:cs typeface="+mn-lt"/>
              </a:rPr>
              <a:t>=</a:t>
            </a:r>
            <a:r>
              <a:rPr lang="en-US" sz="1800" dirty="0"/>
              <a:t>Contract Value</a:t>
            </a:r>
            <a:r>
              <a:rPr lang="en-US" sz="1800" dirty="0">
                <a:ea typeface="+mn-lt"/>
                <a:cs typeface="+mn-lt"/>
              </a:rPr>
              <a:t>}}</a:t>
            </a:r>
            <a:endParaRPr lang="en-IL" sz="18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0B175E7-3B64-CA42-8A47-D3881AFCC737}"/>
              </a:ext>
            </a:extLst>
          </p:cNvPr>
          <p:cNvSpPr/>
          <p:nvPr/>
        </p:nvSpPr>
        <p:spPr>
          <a:xfrm>
            <a:off x="3172317" y="3079329"/>
            <a:ext cx="2672061" cy="4790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>
                <a:solidFill>
                  <a:schemeClr val="tx1"/>
                </a:solidFill>
              </a:rPr>
              <a:t>Contract Value</a:t>
            </a:r>
            <a:endParaRPr lang="en-IL" sz="1800" dirty="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61D1F7E-6554-0549-8C58-4065C0C91752}"/>
              </a:ext>
            </a:extLst>
          </p:cNvPr>
          <p:cNvSpPr/>
          <p:nvPr/>
        </p:nvSpPr>
        <p:spPr>
          <a:xfrm>
            <a:off x="5830991" y="3559889"/>
            <a:ext cx="3031635" cy="479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ea typeface="+mn-lt"/>
                <a:cs typeface="+mn-lt"/>
              </a:rPr>
              <a:t>{{type=</a:t>
            </a:r>
            <a:r>
              <a:rPr lang="en-US" sz="1800" dirty="0" err="1">
                <a:ea typeface="+mn-lt"/>
                <a:cs typeface="+mn-lt"/>
              </a:rPr>
              <a:t>text&amp;attribute</a:t>
            </a:r>
            <a:r>
              <a:rPr lang="en-US" sz="1800" dirty="0">
                <a:ea typeface="+mn-lt"/>
                <a:cs typeface="+mn-lt"/>
              </a:rPr>
              <a:t>=</a:t>
            </a:r>
            <a:r>
              <a:rPr lang="en-US" sz="1800" dirty="0"/>
              <a:t>Contract Start Date</a:t>
            </a:r>
            <a:r>
              <a:rPr lang="en-US" sz="1800" dirty="0">
                <a:ea typeface="+mn-lt"/>
                <a:cs typeface="+mn-lt"/>
              </a:rPr>
              <a:t>}}</a:t>
            </a:r>
            <a:endParaRPr lang="en-IL" sz="18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C4271FD-BF97-3B42-8BAC-D507A6EF0C95}"/>
              </a:ext>
            </a:extLst>
          </p:cNvPr>
          <p:cNvSpPr/>
          <p:nvPr/>
        </p:nvSpPr>
        <p:spPr>
          <a:xfrm>
            <a:off x="3172316" y="3559889"/>
            <a:ext cx="2672061" cy="4790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>
                <a:solidFill>
                  <a:schemeClr val="tx1"/>
                </a:solidFill>
              </a:rPr>
              <a:t>Contract Start Date</a:t>
            </a:r>
            <a:endParaRPr lang="en-IL" sz="1800" dirty="0"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086E17D-4A7C-8A48-A315-6DABC6FE31FC}"/>
              </a:ext>
            </a:extLst>
          </p:cNvPr>
          <p:cNvSpPr/>
          <p:nvPr/>
        </p:nvSpPr>
        <p:spPr>
          <a:xfrm>
            <a:off x="5830991" y="4038952"/>
            <a:ext cx="3031635" cy="479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ea typeface="+mn-lt"/>
                <a:cs typeface="+mn-lt"/>
              </a:rPr>
              <a:t>{{type=</a:t>
            </a:r>
            <a:r>
              <a:rPr lang="en-US" sz="1800" dirty="0" err="1">
                <a:ea typeface="+mn-lt"/>
                <a:cs typeface="+mn-lt"/>
              </a:rPr>
              <a:t>text&amp;attribute</a:t>
            </a:r>
            <a:r>
              <a:rPr lang="en-US" sz="1800" dirty="0">
                <a:ea typeface="+mn-lt"/>
                <a:cs typeface="+mn-lt"/>
              </a:rPr>
              <a:t>=Contract Renewal Date}}</a:t>
            </a:r>
            <a:endParaRPr lang="en-IL" sz="1800" dirty="0">
              <a:ea typeface="+mn-lt"/>
              <a:cs typeface="+mn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8EFA3F7-8D17-7041-8133-14CAF5FD6367}"/>
              </a:ext>
            </a:extLst>
          </p:cNvPr>
          <p:cNvSpPr/>
          <p:nvPr/>
        </p:nvSpPr>
        <p:spPr>
          <a:xfrm>
            <a:off x="3172316" y="4038952"/>
            <a:ext cx="2672062" cy="4790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>
                <a:solidFill>
                  <a:schemeClr val="tx1"/>
                </a:solidFill>
              </a:rPr>
              <a:t>Contract Renewal Date</a:t>
            </a:r>
            <a:endParaRPr lang="en-IL" sz="1800" dirty="0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452CB17-3DD7-2745-90BD-F9B5CF7AF93A}"/>
              </a:ext>
            </a:extLst>
          </p:cNvPr>
          <p:cNvSpPr txBox="1"/>
          <p:nvPr/>
        </p:nvSpPr>
        <p:spPr>
          <a:xfrm>
            <a:off x="471900" y="906159"/>
            <a:ext cx="1813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L" sz="2000" b="1" dirty="0"/>
              <a:t>General</a:t>
            </a:r>
            <a:endParaRPr lang="en-IL" sz="1800" b="1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FB3D07B-A64C-7F45-8169-C3FA6B41E501}"/>
              </a:ext>
            </a:extLst>
          </p:cNvPr>
          <p:cNvSpPr txBox="1"/>
          <p:nvPr/>
        </p:nvSpPr>
        <p:spPr>
          <a:xfrm>
            <a:off x="6254157" y="2595321"/>
            <a:ext cx="1813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L" sz="2000" b="1" dirty="0"/>
              <a:t>Contract</a:t>
            </a:r>
            <a:endParaRPr lang="en-IL" sz="1800" b="1" dirty="0"/>
          </a:p>
        </p:txBody>
      </p:sp>
      <p:sp>
        <p:nvSpPr>
          <p:cNvPr id="17" name="Google Shape;465;p83">
            <a:extLst>
              <a:ext uri="{FF2B5EF4-FFF2-40B4-BE49-F238E27FC236}">
                <a16:creationId xmlns:a16="http://schemas.microsoft.com/office/drawing/2014/main" id="{03560C46-6B0F-C986-0557-EC3E86619749}"/>
              </a:ext>
            </a:extLst>
          </p:cNvPr>
          <p:cNvSpPr txBox="1">
            <a:spLocks/>
          </p:cNvSpPr>
          <p:nvPr/>
        </p:nvSpPr>
        <p:spPr>
          <a:xfrm>
            <a:off x="382227" y="184586"/>
            <a:ext cx="6964582" cy="696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Poppins"/>
              <a:buNone/>
              <a:defRPr sz="2800" b="1" i="0" u="none" strike="noStrike" cap="none">
                <a:solidFill>
                  <a:schemeClr val="accent4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sz="3375" dirty="0">
                <a:solidFill>
                  <a:schemeClr val="accent1"/>
                </a:solidFill>
                <a:ea typeface="Nanum Pen Script"/>
                <a:sym typeface="Nanum Pen Script"/>
              </a:rPr>
              <a:t>Business Overview</a:t>
            </a:r>
            <a:endParaRPr lang="en-US" sz="3375" dirty="0">
              <a:solidFill>
                <a:schemeClr val="accent1"/>
              </a:solidFill>
              <a:ea typeface="Nanum Pen Script"/>
            </a:endParaRPr>
          </a:p>
        </p:txBody>
      </p:sp>
    </p:spTree>
    <p:extLst>
      <p:ext uri="{BB962C8B-B14F-4D97-AF65-F5344CB8AC3E}">
        <p14:creationId xmlns:p14="http://schemas.microsoft.com/office/powerpoint/2010/main" val="2217911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r>
              <a:rPr lang="en" sz="3375" dirty="0">
                <a:solidFill>
                  <a:schemeClr val="accent1"/>
                </a:solidFill>
              </a:rPr>
              <a:t>Business Objectives</a:t>
            </a:r>
            <a:endParaRPr lang="en-US" sz="3375" dirty="0">
              <a:solidFill>
                <a:schemeClr val="accent1"/>
              </a:solidFill>
            </a:endParaRPr>
          </a:p>
        </p:txBody>
      </p:sp>
      <p:graphicFrame>
        <p:nvGraphicFramePr>
          <p:cNvPr id="13" name="{{field-key=objective}}">
            <a:extLst>
              <a:ext uri="{FF2B5EF4-FFF2-40B4-BE49-F238E27FC236}">
                <a16:creationId xmlns:a16="http://schemas.microsoft.com/office/drawing/2014/main" id="{4D756557-B8AF-E840-BA62-6C2EFF5D88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3286876"/>
              </p:ext>
            </p:extLst>
          </p:nvPr>
        </p:nvGraphicFramePr>
        <p:xfrm>
          <a:off x="325315" y="1107830"/>
          <a:ext cx="8383530" cy="1539030"/>
        </p:xfrm>
        <a:graphic>
          <a:graphicData uri="http://schemas.openxmlformats.org/drawingml/2006/table">
            <a:tbl>
              <a:tblPr/>
              <a:tblGrid>
                <a:gridCol w="1301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68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86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5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3527">
                  <a:extLst>
                    <a:ext uri="{9D8B030D-6E8A-4147-A177-3AD203B41FA5}">
                      <a16:colId xmlns:a16="http://schemas.microsoft.com/office/drawing/2014/main" val="3592882833"/>
                    </a:ext>
                  </a:extLst>
                </a:gridCol>
                <a:gridCol w="1087684">
                  <a:extLst>
                    <a:ext uri="{9D8B030D-6E8A-4147-A177-3AD203B41FA5}">
                      <a16:colId xmlns:a16="http://schemas.microsoft.com/office/drawing/2014/main" val="981277477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lvl="1" algn="ctr" rtl="1">
                        <a:defRPr sz="1800"/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
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Title</a:t>
                      </a:r>
                    </a:p>
                  </a:txBody>
                  <a:tcPr marL="0" marR="0" marT="0" marB="0" anchor="b" horzOverflow="overflow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1">
                        <a:defRPr sz="1800"/>
                      </a:pPr>
                      <a:r>
                        <a:rPr lang="en-IL" sz="1200" dirty="0">
                          <a:solidFill>
                            <a:schemeClr val="bg1"/>
                          </a:solidFill>
                        </a:rPr>
                        <a:t>
</a:t>
                      </a:r>
                      <a:r>
                        <a:rPr sz="1200" dirty="0">
                          <a:solidFill>
                            <a:schemeClr val="bg1"/>
                          </a:solidFill>
                        </a:rPr>
                        <a:t>Descriptio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n</a:t>
                      </a:r>
                      <a:endParaRPr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 horzOverflow="overflow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1">
                        <a:defRPr sz="1800"/>
                      </a:pPr>
                      <a:r>
                        <a:rPr sz="1200" dirty="0">
                          <a:solidFill>
                            <a:schemeClr val="bg1"/>
                          </a:solidFill>
                        </a:rPr>
                        <a:t>
Created B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y</a:t>
                      </a:r>
                      <a:endParaRPr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 horzOverflow="overflow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rtl="1">
                        <a:buNone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Updated By</a:t>
                      </a:r>
                      <a:endParaRPr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 horzOverflow="overflow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>
                        <a:buNone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Created At</a:t>
                      </a:r>
                      <a:endParaRPr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>
                        <a:buNone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Updated At</a:t>
                      </a:r>
                      <a:endParaRPr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750">
                <a:tc>
                  <a:txBody>
                    <a:bodyPr/>
                    <a:lstStyle/>
                    <a:p>
                      <a:pPr lvl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chemeClr val="bg1"/>
                          </a:solidFill>
                          <a:latin typeface="Arial"/>
                        </a:rPr>
                        <a:t>{{title}}</a:t>
                      </a:r>
                    </a:p>
                    <a:p>
                      <a:pPr marR="0" lvl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  <a:defRPr sz="1800"/>
                      </a:pP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{{description}}</a:t>
                      </a:r>
                      <a:endParaRPr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{{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</a:rPr>
                        <a:t>created_by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}}</a:t>
                      </a:r>
                      <a:endParaRPr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{{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</a:rPr>
                        <a:t>updated_by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}}</a:t>
                      </a:r>
                      <a:endParaRPr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800"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{{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</a:rPr>
                        <a:t>created_at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}}</a:t>
                      </a:r>
                      <a:endParaRPr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800"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{{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</a:rPr>
                        <a:t>updated_at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}}</a:t>
                      </a:r>
                      <a:endParaRPr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504387"/>
                  </a:ext>
                </a:extLst>
              </a:tr>
              <a:tr h="44175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 sz="1800"/>
                      </a:pPr>
                      <a:r>
                        <a:rPr lang="en-US" sz="1200" b="1" kern="1200" dirty="0">
                          <a:solidFill>
                            <a:schemeClr val="bg1"/>
                          </a:solidFill>
                        </a:rPr>
                        <a:t>{{type=</a:t>
                      </a:r>
                      <a:r>
                        <a:rPr lang="en-US" sz="1200" b="1" kern="1200" dirty="0" err="1">
                          <a:solidFill>
                            <a:schemeClr val="bg1"/>
                          </a:solidFill>
                        </a:rPr>
                        <a:t>table&amp;entity</a:t>
                      </a:r>
                      <a:r>
                        <a:rPr lang="en-US" sz="1200" b="1" kern="1200" dirty="0">
                          <a:solidFill>
                            <a:schemeClr val="bg1"/>
                          </a:solidFill>
                        </a:rPr>
                        <a:t>=objective}} </a:t>
                      </a:r>
                      <a:endParaRPr lang="en-IL" sz="1200">
                        <a:solidFill>
                          <a:schemeClr val="bg1"/>
                        </a:solidFill>
                      </a:endParaRPr>
                    </a:p>
                    <a:p>
                      <a:pPr marR="0" lvl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  <a:defRPr sz="1800"/>
                      </a:pP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/>
                      </a:pPr>
                      <a:endParaRPr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/>
                      </a:pPr>
                      <a:endParaRPr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800"/>
                      </a:pPr>
                      <a:endParaRPr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800"/>
                      </a:pPr>
                      <a:endParaRPr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800"/>
                      </a:pPr>
                      <a:endParaRPr sz="1200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1946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7949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p87"/>
          <p:cNvSpPr txBox="1">
            <a:spLocks noGrp="1"/>
          </p:cNvSpPr>
          <p:nvPr>
            <p:ph type="title"/>
          </p:nvPr>
        </p:nvSpPr>
        <p:spPr>
          <a:xfrm>
            <a:off x="462754" y="206680"/>
            <a:ext cx="4564171" cy="108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endParaRPr sz="5000" dirty="0">
              <a:latin typeface="Nanum Pen Script"/>
              <a:ea typeface="Nanum Pen Script"/>
              <a:cs typeface="Nanum Pen Script"/>
              <a:sym typeface="Nanum Pen Script"/>
            </a:endParaRPr>
          </a:p>
          <a:p>
            <a:pPr algn="l">
              <a:lnSpc>
                <a:spcPct val="150000"/>
              </a:lnSpc>
            </a:pPr>
            <a:r>
              <a:rPr lang="en" sz="3375" dirty="0">
                <a:solidFill>
                  <a:schemeClr val="accent1"/>
                </a:solidFill>
              </a:rPr>
              <a:t>Usage &amp; Adoption</a:t>
            </a:r>
            <a:endParaRPr sz="3375" dirty="0">
              <a:solidFill>
                <a:schemeClr val="accent1"/>
              </a:solidFill>
            </a:endParaRPr>
          </a:p>
          <a:p>
            <a:pPr algn="l">
              <a:spcBef>
                <a:spcPts val="1600"/>
              </a:spcBef>
            </a:pPr>
            <a:endParaRPr sz="5000" dirty="0">
              <a:latin typeface="Nanum Pen Script"/>
              <a:ea typeface="Nanum Pen Script"/>
              <a:cs typeface="Nanum Pen Script"/>
              <a:sym typeface="Nanum Pen Script"/>
            </a:endParaRPr>
          </a:p>
        </p:txBody>
      </p:sp>
      <p:sp>
        <p:nvSpPr>
          <p:cNvPr id="511" name="Google Shape;511;p87"/>
          <p:cNvSpPr txBox="1"/>
          <p:nvPr/>
        </p:nvSpPr>
        <p:spPr>
          <a:xfrm>
            <a:off x="5768475" y="536426"/>
            <a:ext cx="3038400" cy="1800463"/>
          </a:xfrm>
          <a:prstGeom prst="rect">
            <a:avLst/>
          </a:prstGeom>
          <a:solidFill>
            <a:schemeClr val="accent3"/>
          </a:solidFill>
          <a:ln>
            <a:noFill/>
            <a:headEnd type="none" w="sm" len="sm"/>
            <a:tailEnd type="none" w="sm" len="sm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" sz="1500" b="1" u="sng" dirty="0">
                <a:ea typeface="+mn-lt"/>
                <a:cs typeface="+mn-lt"/>
              </a:rPr>
              <a:t>Weekly/Monthly</a:t>
            </a:r>
            <a:r>
              <a:rPr lang="en" sz="1500" b="1" u="sng" dirty="0">
                <a:ea typeface="+mn-lt"/>
                <a:cs typeface="+mn-lt"/>
                <a:sym typeface="Poppins"/>
              </a:rPr>
              <a:t> Average Usage </a:t>
            </a:r>
            <a:endParaRPr lang="en-US" sz="1050" dirty="0"/>
          </a:p>
          <a:p>
            <a:pPr algn="ctr"/>
            <a:endParaRPr lang="en" sz="1500" b="1" u="sng" dirty="0">
              <a:ea typeface="+mn-lt"/>
              <a:cs typeface="+mn-lt"/>
              <a:sym typeface="Poppins"/>
            </a:endParaRPr>
          </a:p>
          <a:p>
            <a:pPr marL="214313" indent="-214313" algn="ctr">
              <a:buFont typeface="Arial"/>
              <a:buChar char="•"/>
            </a:pPr>
            <a:r>
              <a:rPr lang="en" sz="1500" dirty="0">
                <a:ea typeface="+mn-lt"/>
                <a:cs typeface="+mn-lt"/>
                <a:sym typeface="Poppins"/>
              </a:rPr>
              <a:t>Start of Period: 79%</a:t>
            </a:r>
            <a:endParaRPr lang="en" sz="1050" dirty="0">
              <a:sym typeface="Poppins"/>
            </a:endParaRPr>
          </a:p>
          <a:p>
            <a:pPr marL="214313" indent="-214313" algn="ctr">
              <a:buFont typeface="Arial"/>
              <a:buChar char="•"/>
            </a:pPr>
            <a:r>
              <a:rPr lang="en" sz="1500" dirty="0">
                <a:ea typeface="+mn-lt"/>
                <a:cs typeface="+mn-lt"/>
                <a:sym typeface="Poppins"/>
              </a:rPr>
              <a:t>End of Period: 93%</a:t>
            </a:r>
            <a:endParaRPr lang="en" sz="1050" dirty="0">
              <a:sym typeface="Poppins"/>
            </a:endParaRPr>
          </a:p>
          <a:p>
            <a:pPr marL="214313" indent="-214313" algn="ctr">
              <a:buFont typeface="Arial"/>
              <a:buChar char="•"/>
            </a:pPr>
            <a:r>
              <a:rPr lang="en" sz="1500" dirty="0">
                <a:ea typeface="+mn-lt"/>
                <a:cs typeface="+mn-lt"/>
                <a:sym typeface="Poppins"/>
              </a:rPr>
              <a:t>Goal for Period: 90%</a:t>
            </a:r>
            <a:endParaRPr lang="en" sz="1050" dirty="0">
              <a:sym typeface="Poppins"/>
            </a:endParaRPr>
          </a:p>
          <a:p>
            <a:endParaRPr lang="en" sz="1500" dirty="0">
              <a:solidFill>
                <a:schemeClr val="accent4"/>
              </a:solidFill>
              <a:latin typeface="Arial"/>
              <a:ea typeface="Poppins"/>
              <a:cs typeface="Arial"/>
            </a:endParaRPr>
          </a:p>
        </p:txBody>
      </p:sp>
      <p:sp>
        <p:nvSpPr>
          <p:cNvPr id="513" name="Google Shape;513;p87"/>
          <p:cNvSpPr txBox="1"/>
          <p:nvPr/>
        </p:nvSpPr>
        <p:spPr>
          <a:xfrm>
            <a:off x="5768475" y="2680177"/>
            <a:ext cx="3038400" cy="1923573"/>
          </a:xfrm>
          <a:prstGeom prst="rect">
            <a:avLst/>
          </a:prstGeom>
          <a:ln>
            <a:noFill/>
            <a:headEnd type="none" w="sm" len="sm"/>
            <a:tailEnd type="none" w="sm" len="sm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" sz="1500" dirty="0">
                <a:cs typeface="Arial"/>
              </a:rPr>
              <a:t>Notes:</a:t>
            </a:r>
          </a:p>
          <a:p>
            <a:endParaRPr lang="en" sz="1500" dirty="0">
              <a:ea typeface="+mn-lt"/>
              <a:cs typeface="+mn-lt"/>
            </a:endParaRPr>
          </a:p>
          <a:p>
            <a:r>
              <a:rPr lang="en" sz="1500" dirty="0">
                <a:ea typeface="+mn-lt"/>
                <a:cs typeface="+mn-lt"/>
              </a:rPr>
              <a:t>Spoke with Mia on 3/3, she stated that new hires were being trained with focus on utilization.</a:t>
            </a:r>
            <a:endParaRPr lang="en" sz="1050" dirty="0"/>
          </a:p>
          <a:p>
            <a:endParaRPr lang="en" sz="1900" dirty="0">
              <a:cs typeface="Arial"/>
            </a:endParaRPr>
          </a:p>
          <a:p>
            <a:endParaRPr sz="1900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98BF42D-1F22-2C40-93B3-A962387BEB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76456437"/>
              </p:ext>
            </p:extLst>
          </p:nvPr>
        </p:nvGraphicFramePr>
        <p:xfrm>
          <a:off x="412650" y="1066800"/>
          <a:ext cx="5184586" cy="3536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3102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6F59233-F88D-9C18-E57E-6B64E65CF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500" y="1100713"/>
            <a:ext cx="7880100" cy="3585587"/>
          </a:xfrm>
        </p:spPr>
        <p:txBody>
          <a:bodyPr/>
          <a:lstStyle/>
          <a:p>
            <a:pPr marL="139700" indent="0" rtl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sng" strike="noStrike" dirty="0">
                <a:solidFill>
                  <a:srgbClr val="000000"/>
                </a:solidFill>
                <a:effectLst/>
                <a:latin typeface="Poppins" pitchFamily="2" charset="77"/>
              </a:rPr>
              <a:t>Q3 - Current Status </a:t>
            </a:r>
          </a:p>
          <a:p>
            <a:pPr fontAlgn="base"/>
            <a:r>
              <a:rPr lang="en-US" sz="1600" b="0" i="0" u="none" strike="noStrike" dirty="0">
                <a:solidFill>
                  <a:schemeClr val="tx1"/>
                </a:solidFill>
                <a:effectLst/>
                <a:latin typeface="Poppins" pitchFamily="2" charset="77"/>
              </a:rPr>
              <a:t>Currently Open Tickets - 12</a:t>
            </a:r>
          </a:p>
          <a:p>
            <a:pPr fontAlgn="base"/>
            <a:r>
              <a:rPr lang="en-US" sz="1600" b="0" i="0" u="none" strike="noStrike" dirty="0">
                <a:solidFill>
                  <a:schemeClr val="tx1"/>
                </a:solidFill>
                <a:effectLst/>
                <a:latin typeface="Poppins" pitchFamily="2" charset="77"/>
              </a:rPr>
              <a:t>Tickets Closed this Month – 8</a:t>
            </a:r>
          </a:p>
          <a:p>
            <a:pPr lvl="1" fontAlgn="base"/>
            <a:r>
              <a:rPr lang="en-US" sz="1600" b="0" i="0" u="none" strike="noStrike" dirty="0">
                <a:solidFill>
                  <a:schemeClr val="tx1"/>
                </a:solidFill>
                <a:effectLst/>
                <a:latin typeface="Poppins" pitchFamily="2" charset="77"/>
              </a:rPr>
              <a:t>2 Additional Tickets in Review or Testing</a:t>
            </a:r>
          </a:p>
          <a:p>
            <a:pPr fontAlgn="base"/>
            <a:r>
              <a:rPr lang="en-US" sz="1600" b="0" i="0" u="none" strike="noStrike" dirty="0">
                <a:solidFill>
                  <a:schemeClr val="tx1"/>
                </a:solidFill>
                <a:effectLst/>
                <a:latin typeface="Poppins" pitchFamily="2" charset="77"/>
              </a:rPr>
              <a:t>New Tickets added – 9</a:t>
            </a:r>
          </a:p>
          <a:p>
            <a:pPr lvl="1" fontAlgn="base"/>
            <a:r>
              <a:rPr lang="en-US" sz="1600" b="0" i="0" u="none" strike="noStrike" dirty="0">
                <a:solidFill>
                  <a:schemeClr val="tx1"/>
                </a:solidFill>
                <a:effectLst/>
                <a:latin typeface="Poppins" pitchFamily="2" charset="77"/>
              </a:rPr>
              <a:t>Area of concern – Needs Additional Investigation</a:t>
            </a:r>
          </a:p>
          <a:p>
            <a:pPr fontAlgn="base"/>
            <a:r>
              <a:rPr lang="en-US" sz="1600" dirty="0">
                <a:latin typeface="Poppins" pitchFamily="2" charset="77"/>
              </a:rPr>
              <a:t>Team still currently operating at 75% capacity</a:t>
            </a:r>
          </a:p>
          <a:p>
            <a:pPr marL="0" indent="0" fontAlgn="base">
              <a:buNone/>
            </a:pPr>
            <a:endParaRPr lang="en-US" sz="1600" b="1" i="0" u="sng" dirty="0">
              <a:solidFill>
                <a:srgbClr val="000000"/>
              </a:solidFill>
              <a:effectLst/>
              <a:latin typeface="Poppins" pitchFamily="2" charset="77"/>
            </a:endParaRPr>
          </a:p>
          <a:p>
            <a:pPr marL="139700" indent="0" fontAlgn="base">
              <a:buNone/>
            </a:pPr>
            <a:r>
              <a:rPr lang="en-US" sz="1600" b="1" i="0" u="sng" dirty="0">
                <a:solidFill>
                  <a:srgbClr val="000000"/>
                </a:solidFill>
                <a:effectLst/>
                <a:latin typeface="Poppins" pitchFamily="2" charset="77"/>
              </a:rPr>
              <a:t>Action Plan Update: </a:t>
            </a:r>
            <a:endParaRPr lang="en-US" sz="1600" b="0" dirty="0">
              <a:effectLst/>
            </a:endParaRPr>
          </a:p>
          <a:p>
            <a:pPr fontAlgn="base"/>
            <a:r>
              <a:rPr lang="en-US" sz="1600" dirty="0">
                <a:latin typeface="Poppins" pitchFamily="2" charset="77"/>
              </a:rPr>
              <a:t>New Permanent Development Resources to start by EOQ – Offer Accepted</a:t>
            </a:r>
          </a:p>
          <a:p>
            <a:pPr fontAlgn="base"/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Poppins" pitchFamily="2" charset="77"/>
              </a:rPr>
              <a:t>Contract Resources Being Added to Sustaining Engineering Team Next Month</a:t>
            </a:r>
          </a:p>
          <a:p>
            <a:endParaRPr lang="en-US" sz="1600" dirty="0"/>
          </a:p>
        </p:txBody>
      </p:sp>
      <p:sp>
        <p:nvSpPr>
          <p:cNvPr id="495" name="Google Shape;495;p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r>
              <a:rPr lang="en" sz="3375" dirty="0">
                <a:solidFill>
                  <a:schemeClr val="accent1"/>
                </a:solidFill>
              </a:rPr>
              <a:t>Support Status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6DF874D-E420-A8DA-2903-9FE99FEEE1A8}"/>
              </a:ext>
            </a:extLst>
          </p:cNvPr>
          <p:cNvSpPr/>
          <p:nvPr/>
        </p:nvSpPr>
        <p:spPr>
          <a:xfrm rot="20124876">
            <a:off x="2038932" y="1709060"/>
            <a:ext cx="5066136" cy="144655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20000"/>
                    <a:lumOff val="80000"/>
                    <a:alpha val="29967"/>
                  </a:schemeClr>
                </a:solidFill>
                <a:effectLst>
                  <a:outerShdw sx="1000" sy="1000" algn="tl" rotWithShape="0">
                    <a:schemeClr val="accent2"/>
                  </a:outerShdw>
                </a:effectLst>
              </a:rPr>
              <a:t>SAMPLE</a:t>
            </a:r>
          </a:p>
        </p:txBody>
      </p:sp>
    </p:spTree>
    <p:extLst>
      <p:ext uri="{BB962C8B-B14F-4D97-AF65-F5344CB8AC3E}">
        <p14:creationId xmlns:p14="http://schemas.microsoft.com/office/powerpoint/2010/main" val="1698430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r>
              <a:rPr lang="en" sz="3375" dirty="0">
                <a:solidFill>
                  <a:schemeClr val="accent1"/>
                </a:solidFill>
              </a:rPr>
              <a:t>Roadmap</a:t>
            </a:r>
            <a:endParaRPr lang="en-US" dirty="0">
              <a:solidFill>
                <a:schemeClr val="accent1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B282A47-941A-03AA-E167-67F81A0BA9A5}"/>
              </a:ext>
            </a:extLst>
          </p:cNvPr>
          <p:cNvGrpSpPr/>
          <p:nvPr/>
        </p:nvGrpSpPr>
        <p:grpSpPr>
          <a:xfrm>
            <a:off x="3079104" y="731350"/>
            <a:ext cx="5712701" cy="4092576"/>
            <a:chOff x="3079104" y="731350"/>
            <a:chExt cx="5712701" cy="409257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B87F2A4-AE40-AD1E-F406-8C747CF86DCA}"/>
                </a:ext>
              </a:extLst>
            </p:cNvPr>
            <p:cNvSpPr/>
            <p:nvPr/>
          </p:nvSpPr>
          <p:spPr>
            <a:xfrm>
              <a:off x="3079104" y="731350"/>
              <a:ext cx="5712701" cy="4092576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How To Create a Product Roadmap (Product Roadmap Templates)">
              <a:extLst>
                <a:ext uri="{FF2B5EF4-FFF2-40B4-BE49-F238E27FC236}">
                  <a16:creationId xmlns:a16="http://schemas.microsoft.com/office/drawing/2014/main" id="{09F78542-6019-CD79-2BB1-313ECC02C68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165"/>
            <a:stretch/>
          </p:blipFill>
          <p:spPr bwMode="auto">
            <a:xfrm>
              <a:off x="3303904" y="921670"/>
              <a:ext cx="5211098" cy="36979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462F2FAB-40FD-4E70-FF8B-E77A43BAAE2B}"/>
              </a:ext>
            </a:extLst>
          </p:cNvPr>
          <p:cNvSpPr txBox="1"/>
          <p:nvPr/>
        </p:nvSpPr>
        <p:spPr>
          <a:xfrm>
            <a:off x="463463" y="1418989"/>
            <a:ext cx="2630031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2"/>
                </a:solidFill>
              </a:rPr>
              <a:t>Highlights</a:t>
            </a:r>
          </a:p>
          <a:p>
            <a:endParaRPr lang="en-US" dirty="0"/>
          </a:p>
          <a:p>
            <a:r>
              <a:rPr lang="en-US" b="1" u="sng" dirty="0"/>
              <a:t>On Track:</a:t>
            </a:r>
            <a:r>
              <a:rPr lang="en-US" dirty="0"/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 Premise Backup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Mobile Ticketing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SCO</a:t>
            </a:r>
          </a:p>
          <a:p>
            <a:endParaRPr lang="en-US" dirty="0"/>
          </a:p>
          <a:p>
            <a:r>
              <a:rPr lang="en-US" b="1" u="sng" dirty="0"/>
              <a:t>At Risk: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Pricing Review –          Plan in Place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Performance Report -   Plan Needed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9A1C358-F314-3C68-BF9C-F2FD5793E9FB}"/>
              </a:ext>
            </a:extLst>
          </p:cNvPr>
          <p:cNvSpPr/>
          <p:nvPr/>
        </p:nvSpPr>
        <p:spPr>
          <a:xfrm rot="20124876">
            <a:off x="2038932" y="1709060"/>
            <a:ext cx="5066136" cy="144655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20000"/>
                    <a:lumOff val="80000"/>
                    <a:alpha val="29967"/>
                  </a:schemeClr>
                </a:solidFill>
                <a:effectLst>
                  <a:outerShdw sx="1000" sy="1000" algn="tl" rotWithShape="0">
                    <a:schemeClr val="accent2"/>
                  </a:outerShdw>
                </a:effectLst>
              </a:rPr>
              <a:t>SAMPLE</a:t>
            </a:r>
          </a:p>
        </p:txBody>
      </p:sp>
    </p:spTree>
    <p:extLst>
      <p:ext uri="{BB962C8B-B14F-4D97-AF65-F5344CB8AC3E}">
        <p14:creationId xmlns:p14="http://schemas.microsoft.com/office/powerpoint/2010/main" val="1644592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r>
              <a:rPr lang="en" sz="3375" dirty="0">
                <a:solidFill>
                  <a:schemeClr val="accent1"/>
                </a:solidFill>
              </a:rPr>
              <a:t>Action Items &amp; Follow-Up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7E5EA2-F0ED-024A-3C9D-7ACDF3B9C44C}"/>
              </a:ext>
            </a:extLst>
          </p:cNvPr>
          <p:cNvSpPr txBox="1"/>
          <p:nvPr/>
        </p:nvSpPr>
        <p:spPr>
          <a:xfrm>
            <a:off x="3543300" y="2400300"/>
            <a:ext cx="2057400" cy="2308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1050"/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89EE090E-0F84-C512-6592-F2BFB0BD8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500" y="1100713"/>
            <a:ext cx="7880100" cy="3585587"/>
          </a:xfrm>
        </p:spPr>
        <p:txBody>
          <a:bodyPr/>
          <a:lstStyle/>
          <a:p>
            <a:pPr marL="139700" indent="0" rtl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sng" strike="noStrike" dirty="0">
                <a:solidFill>
                  <a:srgbClr val="000000"/>
                </a:solidFill>
                <a:effectLst/>
                <a:latin typeface="Poppins" pitchFamily="2" charset="77"/>
              </a:rPr>
              <a:t>Follow Up:</a:t>
            </a:r>
          </a:p>
          <a:p>
            <a:pPr fontAlgn="base"/>
            <a:r>
              <a:rPr lang="en-US" sz="1600" b="0" i="0" u="none" strike="noStrike" dirty="0">
                <a:solidFill>
                  <a:schemeClr val="tx1"/>
                </a:solidFill>
                <a:effectLst/>
                <a:latin typeface="Poppins" pitchFamily="2" charset="77"/>
              </a:rPr>
              <a:t>Ross – Update Status on New Hire Training</a:t>
            </a:r>
          </a:p>
          <a:p>
            <a:pPr lvl="1" fontAlgn="base"/>
            <a:r>
              <a:rPr lang="en-US" sz="1600" dirty="0">
                <a:solidFill>
                  <a:schemeClr val="tx1"/>
                </a:solidFill>
                <a:latin typeface="Poppins" pitchFamily="2" charset="77"/>
              </a:rPr>
              <a:t>Due EOM</a:t>
            </a:r>
            <a:endParaRPr lang="en-US" sz="1600" b="0" i="0" u="none" strike="noStrike" dirty="0">
              <a:solidFill>
                <a:schemeClr val="tx1"/>
              </a:solidFill>
              <a:effectLst/>
              <a:latin typeface="Poppins" pitchFamily="2" charset="77"/>
            </a:endParaRPr>
          </a:p>
          <a:p>
            <a:pPr fontAlgn="base"/>
            <a:r>
              <a:rPr lang="en-US" sz="1600" b="0" i="0" u="none" strike="noStrike" dirty="0">
                <a:solidFill>
                  <a:schemeClr val="tx1"/>
                </a:solidFill>
                <a:effectLst/>
                <a:latin typeface="Poppins" pitchFamily="2" charset="77"/>
              </a:rPr>
              <a:t>Phoebe – Contractor Status Update for Dev Team</a:t>
            </a:r>
          </a:p>
          <a:p>
            <a:pPr lvl="1" fontAlgn="base"/>
            <a:r>
              <a:rPr lang="en-US" sz="1600" dirty="0">
                <a:solidFill>
                  <a:schemeClr val="tx1"/>
                </a:solidFill>
                <a:latin typeface="Poppins" pitchFamily="2" charset="77"/>
              </a:rPr>
              <a:t>Due EOM</a:t>
            </a:r>
            <a:endParaRPr lang="en-US" sz="1600" b="0" i="0" u="none" strike="noStrike" dirty="0">
              <a:solidFill>
                <a:schemeClr val="tx1"/>
              </a:solidFill>
              <a:effectLst/>
              <a:latin typeface="Poppins" pitchFamily="2" charset="77"/>
            </a:endParaRPr>
          </a:p>
          <a:p>
            <a:pPr fontAlgn="base"/>
            <a:r>
              <a:rPr lang="en-US" sz="1600" b="0" i="0" u="none" strike="noStrike" dirty="0">
                <a:solidFill>
                  <a:schemeClr val="tx1"/>
                </a:solidFill>
                <a:effectLst/>
                <a:latin typeface="Poppins" pitchFamily="2" charset="77"/>
              </a:rPr>
              <a:t>Rachel – Current Status Update on SEO Project</a:t>
            </a:r>
          </a:p>
          <a:p>
            <a:pPr lvl="1" fontAlgn="base"/>
            <a:r>
              <a:rPr lang="en-US" sz="1600" dirty="0">
                <a:solidFill>
                  <a:schemeClr val="tx1"/>
                </a:solidFill>
                <a:latin typeface="Poppins" pitchFamily="2" charset="77"/>
              </a:rPr>
              <a:t>Due EOM</a:t>
            </a:r>
          </a:p>
          <a:p>
            <a:pPr marL="0" indent="0" fontAlgn="base">
              <a:buNone/>
            </a:pPr>
            <a:endParaRPr lang="en-US" sz="1600" b="1" i="0" u="sng" dirty="0">
              <a:solidFill>
                <a:srgbClr val="000000"/>
              </a:solidFill>
              <a:effectLst/>
              <a:latin typeface="Poppins" pitchFamily="2" charset="77"/>
            </a:endParaRPr>
          </a:p>
          <a:p>
            <a:pPr marL="139700" indent="0" fontAlgn="base">
              <a:buNone/>
            </a:pPr>
            <a:r>
              <a:rPr lang="en-US" sz="1600" b="1" i="0" u="sng" dirty="0">
                <a:solidFill>
                  <a:srgbClr val="000000"/>
                </a:solidFill>
                <a:effectLst/>
                <a:latin typeface="Poppins" pitchFamily="2" charset="77"/>
              </a:rPr>
              <a:t>Action Item: </a:t>
            </a:r>
            <a:endParaRPr lang="en-US" sz="1600" b="0" dirty="0">
              <a:effectLst/>
            </a:endParaRPr>
          </a:p>
          <a:p>
            <a:pPr fontAlgn="base"/>
            <a:r>
              <a:rPr lang="en-US" sz="1600" dirty="0">
                <a:latin typeface="Poppins" pitchFamily="2" charset="77"/>
              </a:rPr>
              <a:t>Joey – Schedule Next QBR with Expanded Management Team</a:t>
            </a:r>
          </a:p>
          <a:p>
            <a:pPr lvl="1" fontAlgn="base"/>
            <a:r>
              <a:rPr lang="en-US" sz="1600" dirty="0">
                <a:latin typeface="Poppins" pitchFamily="2" charset="77"/>
              </a:rPr>
              <a:t>Next Week</a:t>
            </a:r>
          </a:p>
          <a:p>
            <a:pPr fontAlgn="base"/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Poppins" pitchFamily="2" charset="77"/>
              </a:rPr>
              <a:t>Chandler – Arrange Demo of new Report Builder Functionality</a:t>
            </a:r>
          </a:p>
          <a:p>
            <a:pPr lvl="1" fontAlgn="base"/>
            <a:r>
              <a:rPr lang="en-US" sz="1600" dirty="0">
                <a:latin typeface="Poppins" pitchFamily="2" charset="77"/>
              </a:rPr>
              <a:t>Next Week</a:t>
            </a:r>
            <a:endParaRPr lang="en-US" sz="1600" b="0" i="0" u="none" strike="noStrike" dirty="0">
              <a:solidFill>
                <a:srgbClr val="000000"/>
              </a:solidFill>
              <a:effectLst/>
              <a:latin typeface="Poppins" pitchFamily="2" charset="77"/>
            </a:endParaRPr>
          </a:p>
          <a:p>
            <a:endParaRPr lang="en-US" sz="1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E6EB54-DA59-50E8-5341-8DEDE1E82D23}"/>
              </a:ext>
            </a:extLst>
          </p:cNvPr>
          <p:cNvSpPr/>
          <p:nvPr/>
        </p:nvSpPr>
        <p:spPr>
          <a:xfrm rot="20124876">
            <a:off x="2038932" y="1709060"/>
            <a:ext cx="5066136" cy="144655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20000"/>
                    <a:lumOff val="80000"/>
                    <a:alpha val="29967"/>
                  </a:schemeClr>
                </a:solidFill>
                <a:effectLst>
                  <a:outerShdw sx="1000" sy="1000" algn="tl" rotWithShape="0">
                    <a:schemeClr val="accent2"/>
                  </a:outerShdw>
                </a:effectLst>
              </a:rPr>
              <a:t>SAMPLE</a:t>
            </a:r>
          </a:p>
        </p:txBody>
      </p:sp>
    </p:spTree>
    <p:extLst>
      <p:ext uri="{BB962C8B-B14F-4D97-AF65-F5344CB8AC3E}">
        <p14:creationId xmlns:p14="http://schemas.microsoft.com/office/powerpoint/2010/main" val="3804096793"/>
      </p:ext>
    </p:extLst>
  </p:cSld>
  <p:clrMapOvr>
    <a:masterClrMapping/>
  </p:clrMapOvr>
</p:sld>
</file>

<file path=ppt/theme/theme1.xml><?xml version="1.0" encoding="utf-8"?>
<a:theme xmlns:a="http://schemas.openxmlformats.org/drawingml/2006/main" name="Totango Theme 2022">
  <a:themeElements>
    <a:clrScheme name="Office">
      <a:dk1>
        <a:srgbClr val="191A1B"/>
      </a:dk1>
      <a:lt1>
        <a:srgbClr val="FFFFFF"/>
      </a:lt1>
      <a:dk2>
        <a:srgbClr val="191A1B"/>
      </a:dk2>
      <a:lt2>
        <a:srgbClr val="F0EFEC"/>
      </a:lt2>
      <a:accent1>
        <a:srgbClr val="26DB93"/>
      </a:accent1>
      <a:accent2>
        <a:srgbClr val="5016BD"/>
      </a:accent2>
      <a:accent3>
        <a:srgbClr val="F6C14F"/>
      </a:accent3>
      <a:accent4>
        <a:srgbClr val="FF856A"/>
      </a:accent4>
      <a:accent5>
        <a:srgbClr val="2B0770"/>
      </a:accent5>
      <a:accent6>
        <a:srgbClr val="B6B6B6"/>
      </a:accent6>
      <a:hlink>
        <a:srgbClr val="26DB93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2679</TotalTime>
  <Words>501</Words>
  <Application>Microsoft Macintosh PowerPoint</Application>
  <PresentationFormat>On-screen Show (16:9)</PresentationFormat>
  <Paragraphs>104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Calibri</vt:lpstr>
      <vt:lpstr>Helvetica Neue</vt:lpstr>
      <vt:lpstr>Poppins</vt:lpstr>
      <vt:lpstr>Inter</vt:lpstr>
      <vt:lpstr>Arial</vt:lpstr>
      <vt:lpstr>Nanum Pen Script</vt:lpstr>
      <vt:lpstr>Totango Theme 2022</vt:lpstr>
      <vt:lpstr>{{type=text&amp;attribute= account_name}}   Business Review Presentation</vt:lpstr>
      <vt:lpstr>Agenda</vt:lpstr>
      <vt:lpstr>Welcome &amp; Introductions</vt:lpstr>
      <vt:lpstr> {{type=text&amp;attribute= account_name}} </vt:lpstr>
      <vt:lpstr>Business Objectives</vt:lpstr>
      <vt:lpstr> Usage &amp; Adoption </vt:lpstr>
      <vt:lpstr>Support Status</vt:lpstr>
      <vt:lpstr>Roadmap</vt:lpstr>
      <vt:lpstr>Action Items &amp; Follow-Up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{{type=text&amp;attribute= account_name}}   Business Review Presentation</dc:title>
  <cp:lastModifiedBy>Kristin Lisson</cp:lastModifiedBy>
  <cp:revision>10</cp:revision>
  <dcterms:modified xsi:type="dcterms:W3CDTF">2025-01-23T00:28:53Z</dcterms:modified>
</cp:coreProperties>
</file>