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23" r:id="rId2"/>
  </p:sldMasterIdLst>
  <p:notesMasterIdLst>
    <p:notesMasterId r:id="rId13"/>
  </p:notesMasterIdLst>
  <p:sldIdLst>
    <p:sldId id="262" r:id="rId3"/>
    <p:sldId id="261" r:id="rId4"/>
    <p:sldId id="260" r:id="rId5"/>
    <p:sldId id="259" r:id="rId6"/>
    <p:sldId id="263" r:id="rId7"/>
    <p:sldId id="257" r:id="rId8"/>
    <p:sldId id="258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716C4D-D4B6-9950-72BB-3A6EAC6909CB}" v="135" dt="2022-03-29T15:40:10.147"/>
    <p1510:client id="{459C4623-B162-7AB8-CF28-B07ACE0F8144}" v="7" dt="2022-03-28T16:07:27.152"/>
    <p1510:client id="{53FFB65C-50DC-CDB2-5DE5-694E5B0917C6}" v="291" dt="2022-03-31T13:09:45.666"/>
    <p1510:client id="{9F2EF90B-4C34-60C5-7354-2C659B5B2030}" v="4" dt="2022-03-31T18:58:46.477"/>
    <p1510:client id="{BAF47D06-2DB9-F00F-4E58-C11A5CAA3076}" v="624" dt="2022-03-28T17:19:49.056"/>
    <p1510:client id="{C1CDA569-8C95-3B71-4864-42C7D0DE8A58}" v="220" dt="2022-03-29T13:18:33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srgbClr val="525252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{{type</a:t>
            </a:r>
            <a:r>
              <a:rPr lang="en-US" sz="1800" b="0" i="0" u="none" strike="noStrike" kern="1200" spc="0" baseline="0" dirty="0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en-US" sz="1800" b="0" i="0" u="none" strike="noStrike" kern="1200" spc="0" baseline="0" dirty="0" err="1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line-chart</a:t>
            </a:r>
            <a:r>
              <a:rPr lang="en-US" sz="1800" b="0" i="0" baseline="0" dirty="0" err="1">
                <a:effectLst/>
              </a:rPr>
              <a:t>&amp;data</a:t>
            </a:r>
            <a:r>
              <a:rPr lang="en-US" sz="1800" b="0" i="0" baseline="0" dirty="0">
                <a:effectLst/>
              </a:rPr>
              <a:t>=</a:t>
            </a:r>
            <a:r>
              <a:rPr lang="en-US" sz="1800" b="0" i="0" baseline="0" dirty="0" err="1">
                <a:effectLst/>
              </a:rPr>
              <a:t>attribute:Contract</a:t>
            </a:r>
            <a:r>
              <a:rPr lang="en-US" sz="1800" b="0" i="0" baseline="0" dirty="0">
                <a:effectLst/>
              </a:rPr>
              <a:t> </a:t>
            </a:r>
            <a:r>
              <a:rPr lang="en-US" sz="1800" b="0" i="0" baseline="0" dirty="0" err="1">
                <a:effectLst/>
              </a:rPr>
              <a:t>Value,attribute:</a:t>
            </a:r>
            <a:r>
              <a:rPr lang="en-US" sz="1800" b="0" i="0" u="none" strike="noStrike" kern="1200" spc="0" baseline="0" dirty="0" err="1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tania</a:t>
            </a:r>
            <a:r>
              <a:rPr lang="en-US" sz="1800" b="0" i="0" u="none" strike="noStrike" kern="1200" spc="0" baseline="0" dirty="0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b="0" i="0" u="none" strike="noStrike" kern="1200" spc="0" baseline="0" dirty="0" err="1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t</a:t>
            </a:r>
            <a:r>
              <a:rPr lang="en-US" sz="1800" b="0" i="0" baseline="0" dirty="0" err="1">
                <a:effectLst/>
              </a:rPr>
              <a:t>est,metric:</a:t>
            </a:r>
            <a:r>
              <a:rPr lang="en-US" sz="1800" b="0" i="0" u="none" strike="noStrike" kern="1200" spc="0" baseline="0" dirty="0" err="1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Metric</a:t>
            </a:r>
            <a:r>
              <a:rPr lang="en-US" sz="1800" b="0" i="0" u="none" strike="noStrike" kern="1200" spc="0" baseline="0" dirty="0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en-US" sz="1800" b="0" i="0" u="none" strike="noStrike" kern="1200" spc="0" baseline="0" dirty="0" err="1">
                <a:solidFill>
                  <a:srgbClr val="525252">
                    <a:lumMod val="65000"/>
                    <a:lumOff val="35000"/>
                  </a:srgbClr>
                </a:solidFill>
                <a:effectLst/>
                <a:latin typeface="+mn-lt"/>
                <a:ea typeface="+mn-ea"/>
                <a:cs typeface="+mn-cs"/>
              </a:rPr>
              <a:t>Or</a:t>
            </a:r>
            <a:r>
              <a:rPr lang="en-US" sz="1800" b="0" i="0" baseline="0" dirty="0" err="1">
                <a:effectLst/>
              </a:rPr>
              <a:t>&amp;period</a:t>
            </a:r>
            <a:r>
              <a:rPr lang="en-US" sz="1800" b="0" i="0" baseline="0" dirty="0">
                <a:effectLst/>
              </a:rPr>
              <a:t>=360}}</a:t>
            </a:r>
            <a:endParaRPr lang="en-IL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525252">
                    <a:lumMod val="65000"/>
                    <a:lumOff val="35000"/>
                  </a:srgbClr>
                </a:solidFill>
              </a:defRPr>
            </a:pPr>
            <a:r>
              <a:rPr lang="en-US" sz="1800" b="0" i="0" baseline="0" dirty="0">
                <a:effectLst/>
              </a:rPr>
              <a:t>Contract Value/Tania Test </a:t>
            </a:r>
            <a:endParaRPr lang="en-IL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srgbClr val="525252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95-5F4A-8DAE-455AC736BF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95-5F4A-8DAE-455AC736BF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95-5F4A-8DAE-455AC736B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18527759"/>
        <c:axId val="1044264463"/>
      </c:lineChart>
      <c:catAx>
        <c:axId val="151852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4264463"/>
        <c:crosses val="autoZero"/>
        <c:auto val="1"/>
        <c:lblAlgn val="ctr"/>
        <c:lblOffset val="100"/>
        <c:noMultiLvlLbl val="0"/>
      </c:catAx>
      <c:valAx>
        <c:axId val="1044264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8527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AC3DD-454F-4268-94B5-E6EB3AA09738}" type="datetimeFigureOut"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471C7-52A3-40D9-B870-FB86487DF5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0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1138d7daa98_3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1138d7daa98_3_2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7a94157512_5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7a94157512_5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e4878d8ac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e4878d8ac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e4878d8ac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e4878d8ac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5653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9138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114bd57ef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114bd57ef2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4527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10e04480f35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10e04480f35_0_2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438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CUSTOM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/>
        </p:nvSpPr>
        <p:spPr>
          <a:xfrm>
            <a:off x="1852300" y="4397267"/>
            <a:ext cx="2812800" cy="12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33">
                <a:solidFill>
                  <a:srgbClr val="FFFFFF"/>
                </a:solidFill>
              </a:rPr>
              <a:t>Guy Nirpaz</a:t>
            </a:r>
            <a:endParaRPr sz="2533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33">
              <a:solidFill>
                <a:srgbClr val="FFFFFF"/>
              </a:solidFill>
            </a:endParaRPr>
          </a:p>
        </p:txBody>
      </p:sp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641665" y="6308740"/>
            <a:ext cx="220335" cy="24684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1587633" y="-100"/>
            <a:ext cx="3619600" cy="685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533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5269233" y="-6367"/>
            <a:ext cx="53696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AutoNum type="arabicPeriod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23323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AutoNum type="alphaLcPeriod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23323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AutoNum type="romanLcPeriod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23323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AutoNum type="arabicPeriod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23323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AutoNum type="alphaLcPeriod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23323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AutoNum type="romanLcPeriod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23323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AutoNum type="arabicPeriod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23323" rtl="0">
              <a:spcBef>
                <a:spcPts val="13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oppins"/>
              <a:buAutoNum type="alphaLcPeriod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23323" rtl="0">
              <a:spcBef>
                <a:spcPts val="1333"/>
              </a:spcBef>
              <a:spcAft>
                <a:spcPts val="1333"/>
              </a:spcAft>
              <a:buClr>
                <a:schemeClr val="dk1"/>
              </a:buClr>
              <a:buSzPts val="1400"/>
              <a:buFont typeface="Poppins"/>
              <a:buAutoNum type="romanLcPeriod"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_3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1403933" y="252500"/>
            <a:ext cx="9362800" cy="6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CUSTOM_2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/>
        </p:nvSpPr>
        <p:spPr>
          <a:xfrm>
            <a:off x="1852300" y="4397267"/>
            <a:ext cx="2812800" cy="12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33">
                <a:solidFill>
                  <a:srgbClr val="FFFFFF"/>
                </a:solidFill>
              </a:rPr>
              <a:t>Guy Nirpaz</a:t>
            </a:r>
            <a:endParaRPr sz="2533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33">
              <a:solidFill>
                <a:srgbClr val="FFFFFF"/>
              </a:solidFill>
            </a:endParaRPr>
          </a:p>
        </p:txBody>
      </p:sp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939800" y="613367"/>
            <a:ext cx="5842000" cy="352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000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3733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3733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3733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3733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3733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3733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3733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3733"/>
            </a:lvl9pPr>
          </a:lstStyle>
          <a:p>
            <a:endParaRPr/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2">
            <a:alphaModFix/>
          </a:blip>
          <a:srcRect l="-12240" t="16813" r="12240" b="-4249"/>
          <a:stretch/>
        </p:blipFill>
        <p:spPr>
          <a:xfrm>
            <a:off x="7213667" y="0"/>
            <a:ext cx="4978333" cy="4876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939800" y="4317984"/>
            <a:ext cx="8724800" cy="5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40AD8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9031267" y="5892333"/>
            <a:ext cx="2610400" cy="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67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rPr>
              <a:t>TOTANGO.COM</a:t>
            </a:r>
            <a:endParaRPr sz="1467" i="0" u="none" strike="noStrike" cap="none">
              <a:solidFill>
                <a:schemeClr val="accent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 Slide">
  <p:cSld name="CUSTOM_2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/>
        </p:nvSpPr>
        <p:spPr>
          <a:xfrm>
            <a:off x="1852300" y="4397267"/>
            <a:ext cx="2812800" cy="12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33">
                <a:solidFill>
                  <a:srgbClr val="FFFFFF"/>
                </a:solidFill>
              </a:rPr>
              <a:t>Guy Nirpaz</a:t>
            </a:r>
            <a:endParaRPr sz="2533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33">
              <a:solidFill>
                <a:srgbClr val="FFFFFF"/>
              </a:solidFill>
            </a:endParaRPr>
          </a:p>
        </p:txBody>
      </p:sp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0" y="1178700"/>
            <a:ext cx="12192000" cy="289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933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4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4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4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4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4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4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4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4667"/>
            </a:lvl9pPr>
          </a:lstStyle>
          <a:p>
            <a:endParaRPr/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2">
            <a:alphaModFix/>
          </a:blip>
          <a:srcRect t="46209" b="-33645"/>
          <a:stretch/>
        </p:blipFill>
        <p:spPr>
          <a:xfrm>
            <a:off x="4490351" y="0"/>
            <a:ext cx="3211301" cy="314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5"/>
          <p:cNvSpPr txBox="1">
            <a:spLocks noGrp="1"/>
          </p:cNvSpPr>
          <p:nvPr>
            <p:ph type="subTitle" idx="1"/>
          </p:nvPr>
        </p:nvSpPr>
        <p:spPr>
          <a:xfrm>
            <a:off x="1733600" y="4317984"/>
            <a:ext cx="8724800" cy="5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40AD8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4790800" y="5122900"/>
            <a:ext cx="2610400" cy="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67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rPr>
              <a:t>TOTANGO.COM</a:t>
            </a:r>
            <a:endParaRPr sz="1467" i="0" u="none" strike="noStrike" cap="none">
              <a:solidFill>
                <a:schemeClr val="accent4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Left/Text Right">
  <p:cSld name="CUSTOM_1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-101600" y="-139700"/>
            <a:ext cx="4724400" cy="712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31" name="Google Shape;31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641665" y="6308740"/>
            <a:ext cx="220335" cy="24684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780000" y="482600"/>
            <a:ext cx="3144400" cy="574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533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5269233" y="619900"/>
            <a:ext cx="5369600" cy="56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rabi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lpha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roman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rabi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lpha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roman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rabi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lpha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23323" rtl="0">
              <a:spcBef>
                <a:spcPts val="1333"/>
              </a:spcBef>
              <a:spcAft>
                <a:spcPts val="1333"/>
              </a:spcAft>
              <a:buClr>
                <a:srgbClr val="3A3A3A"/>
              </a:buClr>
              <a:buSzPts val="1400"/>
              <a:buFont typeface="Poppins"/>
              <a:buAutoNum type="roman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35" name="Google Shape;35;p6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Right/Text Left">
  <p:cSld name="CUSTOM_1_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7493000" y="-139700"/>
            <a:ext cx="4724400" cy="712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38" name="Google Shape;38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641665" y="6308740"/>
            <a:ext cx="220335" cy="24684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8374600" y="482600"/>
            <a:ext cx="3144400" cy="574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533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642600" y="482600"/>
            <a:ext cx="5369600" cy="58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rabi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lpha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roman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rabi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lpha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roman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rabi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23323" rtl="0">
              <a:spcBef>
                <a:spcPts val="1333"/>
              </a:spcBef>
              <a:spcAft>
                <a:spcPts val="0"/>
              </a:spcAft>
              <a:buClr>
                <a:srgbClr val="3A3A3A"/>
              </a:buClr>
              <a:buSzPts val="1400"/>
              <a:buFont typeface="Poppins"/>
              <a:buAutoNum type="alpha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23323" rtl="0">
              <a:spcBef>
                <a:spcPts val="1333"/>
              </a:spcBef>
              <a:spcAft>
                <a:spcPts val="1333"/>
              </a:spcAft>
              <a:buClr>
                <a:srgbClr val="3A3A3A"/>
              </a:buClr>
              <a:buSzPts val="1400"/>
              <a:buFont typeface="Poppins"/>
              <a:buAutoNum type="romanLcPeriod"/>
              <a:defRPr>
                <a:solidFill>
                  <a:srgbClr val="3A3A3A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_AND_BODY_2_2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990600" y="469800"/>
            <a:ext cx="10223600" cy="9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pic>
        <p:nvPicPr>
          <p:cNvPr id="54" name="Google Shape;54;p9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Text">
  <p:cSld name="TITLE_AND_BODY_2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990600" y="1625600"/>
            <a:ext cx="4749600" cy="41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●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2332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Poppins"/>
              <a:buChar char="○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2332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Poppins"/>
              <a:buChar char="■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2332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Poppins"/>
              <a:buChar char="●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2332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Poppins"/>
              <a:buChar char="○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2332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Poppins"/>
              <a:buChar char="■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2332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Poppins"/>
              <a:buChar char="●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2332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Poppins"/>
              <a:buChar char="○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2332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Poppins"/>
              <a:buChar char="■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6096000" y="1625600"/>
            <a:ext cx="5105600" cy="41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●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39792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Font typeface="Poppins"/>
              <a:buChar char="○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38099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900"/>
              <a:buFont typeface="Poppins"/>
              <a:buChar char="■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39792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Font typeface="Poppins"/>
              <a:buChar char="●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397923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Font typeface="Poppins"/>
              <a:buChar char="○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●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○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59" name="Google Shape;59;p10"/>
          <p:cNvSpPr/>
          <p:nvPr/>
        </p:nvSpPr>
        <p:spPr>
          <a:xfrm>
            <a:off x="-1384399" y="-213199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60" name="Google Shape;60;p10"/>
          <p:cNvSpPr/>
          <p:nvPr/>
        </p:nvSpPr>
        <p:spPr>
          <a:xfrm>
            <a:off x="7758382" y="-213198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61" name="Google Shape;61;p10"/>
          <p:cNvSpPr/>
          <p:nvPr/>
        </p:nvSpPr>
        <p:spPr>
          <a:xfrm>
            <a:off x="1663198" y="6073211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62" name="Google Shape;62;p10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63" name="Google Shape;63;p10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788300" y="306700"/>
            <a:ext cx="10223600" cy="9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p:hf sldNum="0"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">
  <p:cSld name="BLANK_1">
    <p:bg>
      <p:bgPr>
        <a:solidFill>
          <a:srgbClr val="1A4F44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/>
          <p:nvPr/>
        </p:nvSpPr>
        <p:spPr>
          <a:xfrm>
            <a:off x="11051648" y="1748739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40AD8F">
              <a:alpha val="24020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68" name="Google Shape;68;p12"/>
          <p:cNvSpPr/>
          <p:nvPr/>
        </p:nvSpPr>
        <p:spPr>
          <a:xfrm>
            <a:off x="7401590" y="5588002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40AD8F">
              <a:alpha val="24020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69" name="Google Shape;69;p12"/>
          <p:cNvSpPr/>
          <p:nvPr/>
        </p:nvSpPr>
        <p:spPr>
          <a:xfrm>
            <a:off x="11051648" y="5588002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70" name="Google Shape;70;p12"/>
          <p:cNvSpPr/>
          <p:nvPr/>
        </p:nvSpPr>
        <p:spPr>
          <a:xfrm>
            <a:off x="3751545" y="5588002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71" name="Google Shape;71;p12"/>
          <p:cNvSpPr/>
          <p:nvPr/>
        </p:nvSpPr>
        <p:spPr>
          <a:xfrm>
            <a:off x="-3548582" y="-2288400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40AD8F">
              <a:alpha val="24020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72" name="Google Shape;72;p12"/>
          <p:cNvSpPr/>
          <p:nvPr/>
        </p:nvSpPr>
        <p:spPr>
          <a:xfrm>
            <a:off x="7401590" y="-2288389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chemeClr val="accent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73" name="Google Shape;73;p12"/>
          <p:cNvSpPr/>
          <p:nvPr/>
        </p:nvSpPr>
        <p:spPr>
          <a:xfrm>
            <a:off x="101484" y="-2288389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40AD8F">
              <a:alpha val="24020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939800" y="1593800"/>
            <a:ext cx="9468000" cy="224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533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ubTitle" idx="1"/>
          </p:nvPr>
        </p:nvSpPr>
        <p:spPr>
          <a:xfrm>
            <a:off x="939800" y="4011284"/>
            <a:ext cx="8724800" cy="5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40AD8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76" name="Google Shape;76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531498" y="425873"/>
            <a:ext cx="220335" cy="246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1">
  <p:cSld name="BLANK_1_1">
    <p:bg>
      <p:bgPr>
        <a:solidFill>
          <a:srgbClr val="FFFFFF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>
            <a:off x="11051648" y="1748739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7401590" y="5588002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11051648" y="5588002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3751545" y="5588002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-3548582" y="-2288400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40AD8F">
              <a:alpha val="24020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7401590" y="-2288389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chemeClr val="accent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84" name="Google Shape;84;p13"/>
          <p:cNvSpPr/>
          <p:nvPr/>
        </p:nvSpPr>
        <p:spPr>
          <a:xfrm>
            <a:off x="101484" y="-2288389"/>
            <a:ext cx="3317321" cy="3317319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531498" y="425873"/>
            <a:ext cx="220335" cy="24684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939800" y="1840100"/>
            <a:ext cx="8939200" cy="204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4533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939800" y="4017817"/>
            <a:ext cx="8724800" cy="5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40AD8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 Slide">
  <p:cSld name="BLANK_2">
    <p:bg>
      <p:bgPr>
        <a:solidFill>
          <a:srgbClr val="1A4F44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939800" y="2286000"/>
            <a:ext cx="4990000" cy="10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5867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90" name="Google Shape;90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559467" y="6295199"/>
            <a:ext cx="1225132" cy="2648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/>
          <p:nvPr/>
        </p:nvSpPr>
        <p:spPr>
          <a:xfrm>
            <a:off x="2912134" y="-1322131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40AD8F">
              <a:alpha val="45100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1" i="0" u="none" strike="noStrike" cap="none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2" name="Google Shape;92;p14"/>
          <p:cNvSpPr/>
          <p:nvPr/>
        </p:nvSpPr>
        <p:spPr>
          <a:xfrm>
            <a:off x="7191562" y="466317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40AD8F">
              <a:alpha val="24020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10133029" y="466317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40AD8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10447295" y="167412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40AD8F">
              <a:alpha val="24020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7190145" y="-1285155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40AD8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1"/>
          </p:nvPr>
        </p:nvSpPr>
        <p:spPr>
          <a:xfrm>
            <a:off x="939800" y="4241800"/>
            <a:ext cx="4978400" cy="5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40AD8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97" name="Google Shape;9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31498" y="425873"/>
            <a:ext cx="220335" cy="246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 1 1">
  <p:cSld name="TITLE_AND_BODY_2_4_1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788300" y="103500"/>
            <a:ext cx="10223600" cy="6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Poppins"/>
              <a:buNone/>
              <a:defRPr sz="26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pic>
        <p:nvPicPr>
          <p:cNvPr id="101" name="Google Shape;101;p15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103" name="Google Shape;103;p15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27">
  <p:cSld name="TITLE_ONLY_27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07" name="Google Shape;107;p16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28">
  <p:cSld name="TITLE_ONLY_28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11" name="Google Shape;111;p17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 Library">
  <p:cSld name="61_3-Conten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orient="horz" pos="688" userDrawn="1">
          <p15:clr>
            <a:srgbClr val="FBAE40"/>
          </p15:clr>
        </p15:guide>
        <p15:guide id="2" orient="horz" pos="1376" userDrawn="1">
          <p15:clr>
            <a:srgbClr val="FBAE40"/>
          </p15:clr>
        </p15:guide>
        <p15:guide id="3" pos="4496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Interesting Background">
  <p:cSld name="BLANK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/>
          <p:nvPr/>
        </p:nvSpPr>
        <p:spPr>
          <a:xfrm>
            <a:off x="-23839" y="-28672"/>
            <a:ext cx="12265200" cy="6905200"/>
          </a:xfrm>
          <a:prstGeom prst="rect">
            <a:avLst/>
          </a:prstGeom>
          <a:solidFill>
            <a:srgbClr val="000000">
              <a:alpha val="798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pic>
        <p:nvPicPr>
          <p:cNvPr id="116" name="Google Shape;11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59467" y="6295199"/>
            <a:ext cx="1225132" cy="26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p:hf sldNum="0"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AND_BODY_2_3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/>
          <p:nvPr/>
        </p:nvSpPr>
        <p:spPr>
          <a:xfrm>
            <a:off x="7758382" y="-213198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19" name="Google Shape;119;p21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1"/>
          <p:cNvSpPr txBox="1">
            <a:spLocks noGrp="1"/>
          </p:cNvSpPr>
          <p:nvPr>
            <p:ph type="title"/>
          </p:nvPr>
        </p:nvSpPr>
        <p:spPr>
          <a:xfrm>
            <a:off x="723800" y="177433"/>
            <a:ext cx="10223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pic>
        <p:nvPicPr>
          <p:cNvPr id="121" name="Google Shape;121;p21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1"/>
          <p:cNvSpPr/>
          <p:nvPr/>
        </p:nvSpPr>
        <p:spPr>
          <a:xfrm>
            <a:off x="-1384399" y="-213199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23" name="Google Shape;123;p21"/>
          <p:cNvSpPr/>
          <p:nvPr/>
        </p:nvSpPr>
        <p:spPr>
          <a:xfrm>
            <a:off x="1663198" y="6073211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24" name="Google Shape;124;p21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125" name="Google Shape;125;p21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 1">
  <p:cSld name="TITLE_ONLY_4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28" name="Google Shape;128;p22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29" name="Google Shape;129;p22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(Dark) 1 1">
  <p:cSld name="BLANK_2_1_2_1_1">
    <p:bg>
      <p:bgPr>
        <a:solidFill>
          <a:srgbClr val="FFFFFF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/>
          <p:nvPr/>
        </p:nvSpPr>
        <p:spPr>
          <a:xfrm>
            <a:off x="1264642" y="828739"/>
            <a:ext cx="195905" cy="195904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40AD8F">
              <a:alpha val="24020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32" name="Google Shape;132;p23"/>
          <p:cNvSpPr/>
          <p:nvPr/>
        </p:nvSpPr>
        <p:spPr>
          <a:xfrm>
            <a:off x="9758105" y="5215813"/>
            <a:ext cx="2599004" cy="2599001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477167" y="249299"/>
            <a:ext cx="9382400" cy="6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933" b="1">
                <a:solidFill>
                  <a:srgbClr val="1A4F4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1A4F4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1A4F4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1A4F4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1A4F4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1A4F4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1A4F4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1A4F4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1A4F44"/>
                </a:solidFill>
              </a:defRPr>
            </a:lvl9pPr>
          </a:lstStyle>
          <a:p>
            <a:endParaRPr/>
          </a:p>
        </p:txBody>
      </p:sp>
      <p:pic>
        <p:nvPicPr>
          <p:cNvPr id="134" name="Google Shape;134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698101" y="6382551"/>
            <a:ext cx="1224868" cy="265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551400" y="1916400"/>
            <a:ext cx="11090000" cy="4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4F44"/>
              </a:buClr>
              <a:buSzPts val="1400"/>
              <a:buFont typeface="Poppins"/>
              <a:buChar char="●"/>
              <a:defRPr>
                <a:solidFill>
                  <a:srgbClr val="1A4F4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4F44"/>
              </a:buClr>
              <a:buSzPts val="1400"/>
              <a:buFont typeface="Poppins"/>
              <a:buChar char="○"/>
              <a:defRPr>
                <a:solidFill>
                  <a:srgbClr val="1A4F44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4F44"/>
              </a:buClr>
              <a:buSzPts val="1400"/>
              <a:buFont typeface="Poppins"/>
              <a:buChar char="■"/>
              <a:defRPr>
                <a:solidFill>
                  <a:srgbClr val="1A4F44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4F44"/>
              </a:buClr>
              <a:buSzPts val="1400"/>
              <a:buFont typeface="Poppins"/>
              <a:buChar char="●"/>
              <a:defRPr>
                <a:solidFill>
                  <a:srgbClr val="1A4F44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4F44"/>
              </a:buClr>
              <a:buSzPts val="1400"/>
              <a:buFont typeface="Poppins"/>
              <a:buChar char="○"/>
              <a:defRPr>
                <a:solidFill>
                  <a:srgbClr val="1A4F44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4F44"/>
              </a:buClr>
              <a:buSzPts val="1400"/>
              <a:buFont typeface="Poppins"/>
              <a:buChar char="■"/>
              <a:defRPr>
                <a:solidFill>
                  <a:srgbClr val="1A4F44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4F44"/>
              </a:buClr>
              <a:buSzPts val="1400"/>
              <a:buFont typeface="Poppins"/>
              <a:buChar char="●"/>
              <a:defRPr>
                <a:solidFill>
                  <a:srgbClr val="1A4F44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4F44"/>
              </a:buClr>
              <a:buSzPts val="1400"/>
              <a:buFont typeface="Poppins"/>
              <a:buChar char="○"/>
              <a:defRPr>
                <a:solidFill>
                  <a:srgbClr val="1A4F44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A4F44"/>
              </a:buClr>
              <a:buSzPts val="1400"/>
              <a:buFont typeface="Poppins"/>
              <a:buChar char="■"/>
              <a:defRPr>
                <a:solidFill>
                  <a:srgbClr val="1A4F44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36" name="Google Shape;136;p23"/>
          <p:cNvSpPr/>
          <p:nvPr/>
        </p:nvSpPr>
        <p:spPr>
          <a:xfrm>
            <a:off x="962258" y="828739"/>
            <a:ext cx="261207" cy="261207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37" name="Google Shape;137;p23"/>
          <p:cNvSpPr/>
          <p:nvPr/>
        </p:nvSpPr>
        <p:spPr>
          <a:xfrm>
            <a:off x="594601" y="828739"/>
            <a:ext cx="326508" cy="326508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057762">
              <a:alpha val="93850"/>
            </a:srgbClr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</p:spTree>
  </p:cSld>
  <p:clrMapOvr>
    <a:masterClrMapping/>
  </p:clrMapOvr>
  <p:hf sldNum="0"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4">
  <p:cSld name="TITLE_ONLY_16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40" name="Google Shape;140;p24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41" name="Google Shape;141;p24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7">
  <p:cSld name="TITLE_ONLY_19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44" name="Google Shape;144;p25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45" name="Google Shape;145;p25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5">
  <p:cSld name="TITLE_ONLY_17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49" name="Google Shape;149;p26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6">
  <p:cSld name="TITLE_ONLY_18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52" name="Google Shape;152;p27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53" name="Google Shape;153;p27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0">
  <p:cSld name="TITLE_ONLY_12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56" name="Google Shape;156;p28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57" name="Google Shape;157;p28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Kitchen Background 1">
  <p:cSld name="BLANK_3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9"/>
          <p:cNvSpPr/>
          <p:nvPr/>
        </p:nvSpPr>
        <p:spPr>
          <a:xfrm>
            <a:off x="-23839" y="-28672"/>
            <a:ext cx="12265200" cy="6905200"/>
          </a:xfrm>
          <a:prstGeom prst="rect">
            <a:avLst/>
          </a:prstGeom>
          <a:solidFill>
            <a:srgbClr val="000000">
              <a:alpha val="798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60" name="Google Shape;160;p29"/>
          <p:cNvSpPr txBox="1">
            <a:spLocks noGrp="1"/>
          </p:cNvSpPr>
          <p:nvPr>
            <p:ph type="title"/>
          </p:nvPr>
        </p:nvSpPr>
        <p:spPr>
          <a:xfrm>
            <a:off x="939800" y="2286000"/>
            <a:ext cx="9619600" cy="10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5867" b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61" name="Google Shape;16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59467" y="6295199"/>
            <a:ext cx="1225132" cy="2648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9"/>
          <p:cNvSpPr txBox="1">
            <a:spLocks noGrp="1"/>
          </p:cNvSpPr>
          <p:nvPr>
            <p:ph type="subTitle" idx="1"/>
          </p:nvPr>
        </p:nvSpPr>
        <p:spPr>
          <a:xfrm>
            <a:off x="939800" y="4241800"/>
            <a:ext cx="4978400" cy="5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40AD8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63" name="Google Shape;163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31498" y="425873"/>
            <a:ext cx="220335" cy="246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20">
  <p:cSld name="TITLE_ONLY_20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0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66" name="Google Shape;166;p30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67" name="Google Shape;167;p30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p:hf sldNum="0" hd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 1">
  <p:cSld name="TITLE_ONLY_2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70" name="Google Shape;170;p31"/>
          <p:cNvSpPr txBox="1">
            <a:spLocks noGrp="1"/>
          </p:cNvSpPr>
          <p:nvPr>
            <p:ph type="title"/>
          </p:nvPr>
        </p:nvSpPr>
        <p:spPr>
          <a:xfrm>
            <a:off x="614600" y="21800"/>
            <a:ext cx="112852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71" name="Google Shape;171;p31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31"/>
          <p:cNvSpPr txBox="1">
            <a:spLocks noGrp="1"/>
          </p:cNvSpPr>
          <p:nvPr>
            <p:ph type="body" idx="1"/>
          </p:nvPr>
        </p:nvSpPr>
        <p:spPr>
          <a:xfrm>
            <a:off x="614600" y="1285633"/>
            <a:ext cx="10962800" cy="46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Char char="●"/>
              <a:defRPr>
                <a:solidFill>
                  <a:srgbClr val="999999"/>
                </a:solidFill>
              </a:defRPr>
            </a:lvl1pPr>
            <a:lvl2pPr marL="1219170" lvl="1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828754" lvl="2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2438339" lvl="3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3047924" lvl="4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5pPr>
            <a:lvl6pPr marL="3657509" lvl="5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6pPr>
            <a:lvl7pPr marL="4267093" lvl="6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7pPr>
            <a:lvl8pPr marL="4876678" lvl="7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8pPr>
            <a:lvl9pPr marL="5486263" lvl="8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9pPr>
          </a:lstStyle>
          <a:p>
            <a:endParaRPr/>
          </a:p>
        </p:txBody>
      </p:sp>
      <p:sp>
        <p:nvSpPr>
          <p:cNvPr id="173" name="Google Shape;173;p31"/>
          <p:cNvSpPr txBox="1">
            <a:spLocks noGrp="1"/>
          </p:cNvSpPr>
          <p:nvPr>
            <p:ph type="sldNum" idx="12"/>
          </p:nvPr>
        </p:nvSpPr>
        <p:spPr>
          <a:xfrm>
            <a:off x="10901045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solidFill>
                  <a:srgbClr val="999999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rtl="0">
              <a:buNone/>
              <a:defRPr>
                <a:solidFill>
                  <a:srgbClr val="999999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rtl="0">
              <a:buNone/>
              <a:defRPr>
                <a:solidFill>
                  <a:srgbClr val="999999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rtl="0">
              <a:buNone/>
              <a:defRPr>
                <a:solidFill>
                  <a:srgbClr val="999999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rtl="0">
              <a:buNone/>
              <a:defRPr>
                <a:solidFill>
                  <a:srgbClr val="999999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rtl="0">
              <a:buNone/>
              <a:defRPr>
                <a:solidFill>
                  <a:srgbClr val="999999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rtl="0">
              <a:buNone/>
              <a:defRPr>
                <a:solidFill>
                  <a:srgbClr val="999999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rtl="0">
              <a:buNone/>
              <a:defRPr>
                <a:solidFill>
                  <a:srgbClr val="999999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rtl="0">
              <a:buNone/>
              <a:defRPr>
                <a:solidFill>
                  <a:srgbClr val="999999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74" name="Google Shape;174;p31"/>
          <p:cNvSpPr txBox="1"/>
          <p:nvPr/>
        </p:nvSpPr>
        <p:spPr>
          <a:xfrm>
            <a:off x="4286167" y="6646100"/>
            <a:ext cx="2691200" cy="1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Avenir"/>
                <a:ea typeface="Avenir"/>
                <a:cs typeface="Avenir"/>
                <a:sym typeface="Avenir"/>
              </a:rPr>
              <a:t>Copyright Totango: Proprietary and Confidential</a:t>
            </a:r>
            <a:endParaRPr sz="800"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  <p:hf sldNum="0" hd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 1">
  <p:cSld name="TITLE_AND_BODY_2_4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32"/>
          <p:cNvSpPr txBox="1">
            <a:spLocks noGrp="1"/>
          </p:cNvSpPr>
          <p:nvPr>
            <p:ph type="title"/>
          </p:nvPr>
        </p:nvSpPr>
        <p:spPr>
          <a:xfrm>
            <a:off x="788300" y="205100"/>
            <a:ext cx="10223600" cy="6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Poppins"/>
              <a:buNone/>
              <a:defRPr sz="26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32"/>
          <p:cNvSpPr txBox="1">
            <a:spLocks noGrp="1"/>
          </p:cNvSpPr>
          <p:nvPr>
            <p:ph type="body" idx="1"/>
          </p:nvPr>
        </p:nvSpPr>
        <p:spPr>
          <a:xfrm>
            <a:off x="788300" y="1481233"/>
            <a:ext cx="9956800" cy="4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8722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700"/>
              <a:buFont typeface="Poppins"/>
              <a:buChar char="●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○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●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○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●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○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179" name="Google Shape;179;p32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32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181" name="Google Shape;181;p32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21">
  <p:cSld name="TITLE_ONLY_21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3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84" name="Google Shape;184;p33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85" name="Google Shape;185;p33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22">
  <p:cSld name="TITLE_ONLY_22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188" name="Google Shape;188;p34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189" name="Google Shape;189;p34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 1 2">
  <p:cSld name="TITLE_AND_BODY_2_3_1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5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35"/>
          <p:cNvSpPr txBox="1">
            <a:spLocks noGrp="1"/>
          </p:cNvSpPr>
          <p:nvPr>
            <p:ph type="title"/>
          </p:nvPr>
        </p:nvSpPr>
        <p:spPr>
          <a:xfrm>
            <a:off x="788300" y="306700"/>
            <a:ext cx="10726000" cy="10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35"/>
          <p:cNvSpPr txBox="1">
            <a:spLocks noGrp="1"/>
          </p:cNvSpPr>
          <p:nvPr>
            <p:ph type="body" idx="1"/>
          </p:nvPr>
        </p:nvSpPr>
        <p:spPr>
          <a:xfrm>
            <a:off x="788300" y="1481233"/>
            <a:ext cx="10726000" cy="4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8722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700"/>
              <a:buFont typeface="Poppins"/>
              <a:buChar char="●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○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●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○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●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○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194" name="Google Shape;194;p35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35"/>
          <p:cNvSpPr/>
          <p:nvPr/>
        </p:nvSpPr>
        <p:spPr>
          <a:xfrm>
            <a:off x="-1524199" y="-2293865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96" name="Google Shape;196;p35"/>
          <p:cNvSpPr/>
          <p:nvPr/>
        </p:nvSpPr>
        <p:spPr>
          <a:xfrm>
            <a:off x="7758382" y="-246208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97" name="Google Shape;197;p35"/>
          <p:cNvSpPr/>
          <p:nvPr/>
        </p:nvSpPr>
        <p:spPr>
          <a:xfrm>
            <a:off x="1663198" y="641637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198" name="Google Shape;198;p35"/>
          <p:cNvSpPr/>
          <p:nvPr/>
        </p:nvSpPr>
        <p:spPr>
          <a:xfrm>
            <a:off x="111685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199" name="Google Shape;199;p35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61034" y="64445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 1 3">
  <p:cSld name="TITLE_AND_BODY_2_3_2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6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36"/>
          <p:cNvSpPr txBox="1">
            <a:spLocks noGrp="1"/>
          </p:cNvSpPr>
          <p:nvPr>
            <p:ph type="title"/>
          </p:nvPr>
        </p:nvSpPr>
        <p:spPr>
          <a:xfrm>
            <a:off x="788300" y="306700"/>
            <a:ext cx="10726000" cy="10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36"/>
          <p:cNvSpPr txBox="1">
            <a:spLocks noGrp="1"/>
          </p:cNvSpPr>
          <p:nvPr>
            <p:ph type="body" idx="1"/>
          </p:nvPr>
        </p:nvSpPr>
        <p:spPr>
          <a:xfrm>
            <a:off x="788300" y="1481233"/>
            <a:ext cx="10726000" cy="4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8722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700"/>
              <a:buFont typeface="Poppins"/>
              <a:buChar char="●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1219170" lvl="1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○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828754" lvl="2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2438339" lvl="3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●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3047924" lvl="4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○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3657509" lvl="5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4267093" lvl="6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●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4876678" lvl="7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○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5486263" lvl="8" indent="-414856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 sz="1733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204" name="Google Shape;204;p36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36"/>
          <p:cNvSpPr/>
          <p:nvPr/>
        </p:nvSpPr>
        <p:spPr>
          <a:xfrm>
            <a:off x="-1524199" y="-2293865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06" name="Google Shape;206;p36"/>
          <p:cNvSpPr/>
          <p:nvPr/>
        </p:nvSpPr>
        <p:spPr>
          <a:xfrm>
            <a:off x="7758382" y="-246208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07" name="Google Shape;207;p36"/>
          <p:cNvSpPr/>
          <p:nvPr/>
        </p:nvSpPr>
        <p:spPr>
          <a:xfrm>
            <a:off x="1663198" y="641637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08" name="Google Shape;208;p36"/>
          <p:cNvSpPr/>
          <p:nvPr/>
        </p:nvSpPr>
        <p:spPr>
          <a:xfrm>
            <a:off x="111685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209" name="Google Shape;209;p36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61034" y="64445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 2">
  <p:cSld name="TITLE_AND_BODY_2_3_1_1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7"/>
          <p:cNvSpPr/>
          <p:nvPr/>
        </p:nvSpPr>
        <p:spPr>
          <a:xfrm>
            <a:off x="7758382" y="-213198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12" name="Google Shape;212;p37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37"/>
          <p:cNvSpPr txBox="1">
            <a:spLocks noGrp="1"/>
          </p:cNvSpPr>
          <p:nvPr>
            <p:ph type="title"/>
          </p:nvPr>
        </p:nvSpPr>
        <p:spPr>
          <a:xfrm>
            <a:off x="723800" y="177433"/>
            <a:ext cx="10223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pic>
        <p:nvPicPr>
          <p:cNvPr id="214" name="Google Shape;214;p37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37"/>
          <p:cNvSpPr/>
          <p:nvPr/>
        </p:nvSpPr>
        <p:spPr>
          <a:xfrm>
            <a:off x="-1384399" y="-213199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16" name="Google Shape;216;p37"/>
          <p:cNvSpPr/>
          <p:nvPr/>
        </p:nvSpPr>
        <p:spPr>
          <a:xfrm>
            <a:off x="1663198" y="6073211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17" name="Google Shape;217;p37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218" name="Google Shape;218;p37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 4">
  <p:cSld name="TITLE_AND_BODY_2_3_1_3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8"/>
          <p:cNvSpPr/>
          <p:nvPr/>
        </p:nvSpPr>
        <p:spPr>
          <a:xfrm>
            <a:off x="7758382" y="-213198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21" name="Google Shape;221;p38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38"/>
          <p:cNvSpPr txBox="1">
            <a:spLocks noGrp="1"/>
          </p:cNvSpPr>
          <p:nvPr>
            <p:ph type="title"/>
          </p:nvPr>
        </p:nvSpPr>
        <p:spPr>
          <a:xfrm>
            <a:off x="723800" y="177433"/>
            <a:ext cx="10223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pic>
        <p:nvPicPr>
          <p:cNvPr id="223" name="Google Shape;223;p38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8"/>
          <p:cNvSpPr/>
          <p:nvPr/>
        </p:nvSpPr>
        <p:spPr>
          <a:xfrm>
            <a:off x="-1384399" y="-213199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25" name="Google Shape;225;p38"/>
          <p:cNvSpPr/>
          <p:nvPr/>
        </p:nvSpPr>
        <p:spPr>
          <a:xfrm>
            <a:off x="1663198" y="6073211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26" name="Google Shape;226;p38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227" name="Google Shape;227;p38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 3">
  <p:cSld name="TITLE_AND_BODY_2_3_1_2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9"/>
          <p:cNvSpPr/>
          <p:nvPr/>
        </p:nvSpPr>
        <p:spPr>
          <a:xfrm>
            <a:off x="7758382" y="-213198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30" name="Google Shape;230;p39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9"/>
          <p:cNvSpPr txBox="1">
            <a:spLocks noGrp="1"/>
          </p:cNvSpPr>
          <p:nvPr>
            <p:ph type="title"/>
          </p:nvPr>
        </p:nvSpPr>
        <p:spPr>
          <a:xfrm>
            <a:off x="723800" y="177433"/>
            <a:ext cx="10223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pic>
        <p:nvPicPr>
          <p:cNvPr id="232" name="Google Shape;232;p39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39"/>
          <p:cNvSpPr/>
          <p:nvPr/>
        </p:nvSpPr>
        <p:spPr>
          <a:xfrm>
            <a:off x="-1384399" y="-213199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34" name="Google Shape;234;p39"/>
          <p:cNvSpPr/>
          <p:nvPr/>
        </p:nvSpPr>
        <p:spPr>
          <a:xfrm>
            <a:off x="1663198" y="6073211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35" name="Google Shape;235;p39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236" name="Google Shape;236;p39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 5">
  <p:cSld name="TITLE_AND_BODY_2_3_1_4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0"/>
          <p:cNvSpPr/>
          <p:nvPr/>
        </p:nvSpPr>
        <p:spPr>
          <a:xfrm>
            <a:off x="7758382" y="-213198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39" name="Google Shape;239;p40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40"/>
          <p:cNvSpPr txBox="1">
            <a:spLocks noGrp="1"/>
          </p:cNvSpPr>
          <p:nvPr>
            <p:ph type="title"/>
          </p:nvPr>
        </p:nvSpPr>
        <p:spPr>
          <a:xfrm>
            <a:off x="723800" y="177433"/>
            <a:ext cx="10223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pic>
        <p:nvPicPr>
          <p:cNvPr id="241" name="Google Shape;241;p40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40"/>
          <p:cNvSpPr/>
          <p:nvPr/>
        </p:nvSpPr>
        <p:spPr>
          <a:xfrm>
            <a:off x="-1384399" y="-213199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43" name="Google Shape;243;p40"/>
          <p:cNvSpPr/>
          <p:nvPr/>
        </p:nvSpPr>
        <p:spPr>
          <a:xfrm>
            <a:off x="1663198" y="6073211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244" name="Google Shape;244;p40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245" name="Google Shape;245;p40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p:hf sldNum="0" hd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23">
  <p:cSld name="TITLE_ONLY_23"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1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48" name="Google Shape;248;p41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49" name="Google Shape;249;p41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24">
  <p:cSld name="TITLE_ONLY_24"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2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52" name="Google Shape;252;p42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53" name="Google Shape;253;p42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25">
  <p:cSld name="TITLE_ONLY_25"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3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56" name="Google Shape;256;p43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57" name="Google Shape;257;p43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26">
  <p:cSld name="TITLE_ONLY_26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4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60" name="Google Shape;260;p44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61" name="Google Shape;261;p44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31">
  <p:cSld name="TITLE_ONLY_31"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5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64" name="Google Shape;264;p45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65" name="Google Shape;265;p45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29">
  <p:cSld name="TITLE_ONLY_29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6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68" name="Google Shape;268;p46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69" name="Google Shape;269;p46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30">
  <p:cSld name="TITLE_ONLY_30"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7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72" name="Google Shape;272;p47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73" name="Google Shape;273;p47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32">
  <p:cSld name="TITLE_ONLY_32"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8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76" name="Google Shape;276;p48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77" name="Google Shape;277;p48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33">
  <p:cSld name="TITLE_ONLY_33"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9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80" name="Google Shape;280;p49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81" name="Google Shape;281;p49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34">
  <p:cSld name="TITLE_ONLY_34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0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84" name="Google Shape;284;p50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85" name="Google Shape;285;p50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p:hf sldNum="0" hd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35">
  <p:cSld name="TITLE_ONLY_35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51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88" name="Google Shape;288;p51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89" name="Google Shape;289;p51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36">
  <p:cSld name="TITLE_ONLY_36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2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92" name="Google Shape;292;p52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93" name="Google Shape;293;p52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37">
  <p:cSld name="TITLE_ONLY_37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53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296" name="Google Shape;296;p53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297" name="Google Shape;297;p53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BODY_3">
  <p:cSld name="TITLE_AND_BODY_3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54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00" name="Google Shape;300;p54"/>
          <p:cNvSpPr txBox="1">
            <a:spLocks noGrp="1"/>
          </p:cNvSpPr>
          <p:nvPr>
            <p:ph type="title"/>
          </p:nvPr>
        </p:nvSpPr>
        <p:spPr>
          <a:xfrm>
            <a:off x="629200" y="0"/>
            <a:ext cx="10962800" cy="102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54"/>
          <p:cNvSpPr txBox="1">
            <a:spLocks noGrp="1"/>
          </p:cNvSpPr>
          <p:nvPr>
            <p:ph type="body" idx="1"/>
          </p:nvPr>
        </p:nvSpPr>
        <p:spPr>
          <a:xfrm>
            <a:off x="614600" y="2358033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1pPr>
            <a:lvl2pPr marL="1219170" lvl="1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828754" lvl="2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2438339" lvl="3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3047924" lvl="4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5pPr>
            <a:lvl6pPr marL="3657509" lvl="5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6pPr>
            <a:lvl7pPr marL="4267093" lvl="6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7pPr>
            <a:lvl8pPr marL="4876678" lvl="7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8pPr>
            <a:lvl9pPr marL="5486263" lvl="8" indent="-423323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9pPr>
          </a:lstStyle>
          <a:p>
            <a:endParaRPr/>
          </a:p>
        </p:txBody>
      </p:sp>
      <p:pic>
        <p:nvPicPr>
          <p:cNvPr id="302" name="Google Shape;302;p5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068267"/>
            <a:ext cx="12191811" cy="1138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54"/>
          <p:cNvPicPr preferRelativeResize="0"/>
          <p:nvPr/>
        </p:nvPicPr>
        <p:blipFill rotWithShape="1">
          <a:blip r:embed="rId3">
            <a:alphaModFix/>
          </a:blip>
          <a:srcRect r="77121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3">
  <p:cSld name="TITLE_ONLY_3"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55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06" name="Google Shape;306;p55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07" name="Google Shape;307;p55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38">
  <p:cSld name="TITLE_ONLY_38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6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10" name="Google Shape;310;p56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11" name="Google Shape;311;p56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56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1733">
                <a:solidFill>
                  <a:srgbClr val="3CAE8F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rtl="0">
              <a:buNone/>
              <a:defRPr sz="1733">
                <a:solidFill>
                  <a:srgbClr val="3CAE8F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rtl="0">
              <a:buNone/>
              <a:defRPr sz="1733">
                <a:solidFill>
                  <a:srgbClr val="3CAE8F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rtl="0">
              <a:buNone/>
              <a:defRPr sz="1733">
                <a:solidFill>
                  <a:srgbClr val="3CAE8F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rtl="0">
              <a:buNone/>
              <a:defRPr sz="1733">
                <a:solidFill>
                  <a:srgbClr val="3CAE8F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rtl="0">
              <a:buNone/>
              <a:defRPr sz="1733">
                <a:solidFill>
                  <a:srgbClr val="3CAE8F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rtl="0">
              <a:buNone/>
              <a:defRPr sz="1733">
                <a:solidFill>
                  <a:srgbClr val="3CAE8F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rtl="0">
              <a:buNone/>
              <a:defRPr sz="1733">
                <a:solidFill>
                  <a:srgbClr val="3CAE8F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rtl="0">
              <a:buNone/>
              <a:defRPr sz="1733">
                <a:solidFill>
                  <a:srgbClr val="3CAE8F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hf sldNum="0" hdr="0" dt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_AND_BODY_2_2_2"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7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57"/>
          <p:cNvSpPr txBox="1">
            <a:spLocks noGrp="1"/>
          </p:cNvSpPr>
          <p:nvPr>
            <p:ph type="title"/>
          </p:nvPr>
        </p:nvSpPr>
        <p:spPr>
          <a:xfrm>
            <a:off x="788300" y="306700"/>
            <a:ext cx="10223600" cy="10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9pPr>
          </a:lstStyle>
          <a:p>
            <a:endParaRPr/>
          </a:p>
        </p:txBody>
      </p:sp>
      <p:sp>
        <p:nvSpPr>
          <p:cNvPr id="316" name="Google Shape;316;p57"/>
          <p:cNvSpPr/>
          <p:nvPr/>
        </p:nvSpPr>
        <p:spPr>
          <a:xfrm>
            <a:off x="111685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317" name="Google Shape;317;p57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61034" y="64445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2">
  <p:cSld name="TITLE_AND_BODY_5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5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20" name="Google Shape;320;p5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21" name="Google Shape;321;p5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hf sldNum="0" hd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AND_BODY_2_2_3"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9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59"/>
          <p:cNvSpPr txBox="1">
            <a:spLocks noGrp="1"/>
          </p:cNvSpPr>
          <p:nvPr>
            <p:ph type="title"/>
          </p:nvPr>
        </p:nvSpPr>
        <p:spPr>
          <a:xfrm>
            <a:off x="788300" y="306700"/>
            <a:ext cx="10223600" cy="10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9pPr>
          </a:lstStyle>
          <a:p>
            <a:endParaRPr/>
          </a:p>
        </p:txBody>
      </p:sp>
      <p:sp>
        <p:nvSpPr>
          <p:cNvPr id="325" name="Google Shape;325;p59"/>
          <p:cNvSpPr/>
          <p:nvPr/>
        </p:nvSpPr>
        <p:spPr>
          <a:xfrm>
            <a:off x="111685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326" name="Google Shape;326;p59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61034" y="64445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 6">
  <p:cSld name="TITLE_AND_BODY_2_3_1_5"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60"/>
          <p:cNvSpPr/>
          <p:nvPr/>
        </p:nvSpPr>
        <p:spPr>
          <a:xfrm>
            <a:off x="7758382" y="-213198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329" name="Google Shape;329;p60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60"/>
          <p:cNvSpPr txBox="1">
            <a:spLocks noGrp="1"/>
          </p:cNvSpPr>
          <p:nvPr>
            <p:ph type="title"/>
          </p:nvPr>
        </p:nvSpPr>
        <p:spPr>
          <a:xfrm>
            <a:off x="723800" y="177433"/>
            <a:ext cx="10223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pic>
        <p:nvPicPr>
          <p:cNvPr id="331" name="Google Shape;331;p60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60"/>
          <p:cNvSpPr/>
          <p:nvPr/>
        </p:nvSpPr>
        <p:spPr>
          <a:xfrm>
            <a:off x="-1384399" y="-213199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333" name="Google Shape;333;p60"/>
          <p:cNvSpPr/>
          <p:nvPr/>
        </p:nvSpPr>
        <p:spPr>
          <a:xfrm>
            <a:off x="1663198" y="6073211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334" name="Google Shape;334;p60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335" name="Google Shape;335;p60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p:hf sldNum="0" hd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39">
  <p:cSld name="TITLE_ONLY_39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61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38" name="Google Shape;338;p61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39" name="Google Shape;339;p61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40">
  <p:cSld name="TITLE_ONLY_40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62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42" name="Google Shape;342;p62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43" name="Google Shape;343;p62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41">
  <p:cSld name="TITLE_ONLY_41"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63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46" name="Google Shape;346;p63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47" name="Google Shape;347;p63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42">
  <p:cSld name="TITLE_ONLY_42"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64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50" name="Google Shape;350;p64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51" name="Google Shape;351;p64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43">
  <p:cSld name="TITLE_ONLY_43"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65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54" name="Google Shape;354;p65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55" name="Google Shape;355;p65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AND_BODY_2_2_4"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66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66"/>
          <p:cNvSpPr txBox="1">
            <a:spLocks noGrp="1"/>
          </p:cNvSpPr>
          <p:nvPr>
            <p:ph type="title"/>
          </p:nvPr>
        </p:nvSpPr>
        <p:spPr>
          <a:xfrm>
            <a:off x="788300" y="306700"/>
            <a:ext cx="10223600" cy="10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9pPr>
          </a:lstStyle>
          <a:p>
            <a:endParaRPr/>
          </a:p>
        </p:txBody>
      </p:sp>
      <p:sp>
        <p:nvSpPr>
          <p:cNvPr id="359" name="Google Shape;359;p66"/>
          <p:cNvSpPr/>
          <p:nvPr/>
        </p:nvSpPr>
        <p:spPr>
          <a:xfrm>
            <a:off x="111685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360" name="Google Shape;360;p66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61034" y="64445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AND_BODY_2_3_1_6"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67"/>
          <p:cNvSpPr/>
          <p:nvPr/>
        </p:nvSpPr>
        <p:spPr>
          <a:xfrm>
            <a:off x="7758382" y="-213198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363" name="Google Shape;363;p67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67"/>
          <p:cNvSpPr txBox="1">
            <a:spLocks noGrp="1"/>
          </p:cNvSpPr>
          <p:nvPr>
            <p:ph type="title"/>
          </p:nvPr>
        </p:nvSpPr>
        <p:spPr>
          <a:xfrm>
            <a:off x="723800" y="177433"/>
            <a:ext cx="10223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pic>
        <p:nvPicPr>
          <p:cNvPr id="365" name="Google Shape;365;p67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366" name="Google Shape;366;p67"/>
          <p:cNvSpPr/>
          <p:nvPr/>
        </p:nvSpPr>
        <p:spPr>
          <a:xfrm>
            <a:off x="-1384399" y="-213199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367" name="Google Shape;367;p67"/>
          <p:cNvSpPr/>
          <p:nvPr/>
        </p:nvSpPr>
        <p:spPr>
          <a:xfrm>
            <a:off x="1663198" y="6073211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368" name="Google Shape;368;p67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369" name="Google Shape;369;p67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44">
  <p:cSld name="TITLE_ONLY_44"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8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72" name="Google Shape;372;p68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73" name="Google Shape;373;p68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45">
  <p:cSld name="TITLE_ONLY_45"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69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76" name="Google Shape;376;p69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77" name="Google Shape;377;p69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46">
  <p:cSld name="TITLE_ONLY_46"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70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80" name="Google Shape;380;p70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81" name="Google Shape;381;p70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p:hf sldNum="0" hdr="0" dt="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47">
  <p:cSld name="TITLE_ONLY_47"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71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84" name="Google Shape;384;p71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85" name="Google Shape;385;p71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48">
  <p:cSld name="TITLE_ONLY_48"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72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388" name="Google Shape;388;p72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389" name="Google Shape;389;p72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 2">
  <p:cSld name="TITLE_AND_BODY_2_3_1_7"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73"/>
          <p:cNvSpPr/>
          <p:nvPr/>
        </p:nvSpPr>
        <p:spPr>
          <a:xfrm>
            <a:off x="7758382" y="-2131989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392" name="Google Shape;392;p73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73"/>
          <p:cNvSpPr txBox="1">
            <a:spLocks noGrp="1"/>
          </p:cNvSpPr>
          <p:nvPr>
            <p:ph type="title"/>
          </p:nvPr>
        </p:nvSpPr>
        <p:spPr>
          <a:xfrm>
            <a:off x="723800" y="177433"/>
            <a:ext cx="10223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pic>
        <p:nvPicPr>
          <p:cNvPr id="394" name="Google Shape;394;p73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  <p:sp>
        <p:nvSpPr>
          <p:cNvPr id="395" name="Google Shape;395;p73"/>
          <p:cNvSpPr/>
          <p:nvPr/>
        </p:nvSpPr>
        <p:spPr>
          <a:xfrm>
            <a:off x="-1384399" y="-2131998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396" name="Google Shape;396;p73"/>
          <p:cNvSpPr/>
          <p:nvPr/>
        </p:nvSpPr>
        <p:spPr>
          <a:xfrm>
            <a:off x="1663198" y="6073211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397" name="Google Shape;397;p73"/>
          <p:cNvSpPr/>
          <p:nvPr/>
        </p:nvSpPr>
        <p:spPr>
          <a:xfrm>
            <a:off x="108059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398" name="Google Shape;398;p73"/>
          <p:cNvPicPr preferRelativeResize="0"/>
          <p:nvPr/>
        </p:nvPicPr>
        <p:blipFill rotWithShape="1">
          <a:blip r:embed="rId3">
            <a:alphaModFix/>
          </a:blip>
          <a:srcRect r="77120"/>
          <a:stretch/>
        </p:blipFill>
        <p:spPr>
          <a:xfrm>
            <a:off x="117157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_49">
  <p:cSld name="TITLE_ONLY_49"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74"/>
          <p:cNvSpPr/>
          <p:nvPr/>
        </p:nvSpPr>
        <p:spPr>
          <a:xfrm rot="10800000" flipH="1">
            <a:off x="0" y="875200"/>
            <a:ext cx="12192000" cy="598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/>
          </a:p>
        </p:txBody>
      </p:sp>
      <p:sp>
        <p:nvSpPr>
          <p:cNvPr id="401" name="Google Shape;401;p74"/>
          <p:cNvSpPr txBox="1">
            <a:spLocks noGrp="1"/>
          </p:cNvSpPr>
          <p:nvPr>
            <p:ph type="title"/>
          </p:nvPr>
        </p:nvSpPr>
        <p:spPr>
          <a:xfrm>
            <a:off x="131000" y="21800"/>
            <a:ext cx="11768800" cy="8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pic>
        <p:nvPicPr>
          <p:cNvPr id="402" name="Google Shape;402;p74"/>
          <p:cNvPicPr preferRelativeResize="0"/>
          <p:nvPr/>
        </p:nvPicPr>
        <p:blipFill rotWithShape="1">
          <a:blip r:embed="rId2">
            <a:alphaModFix/>
          </a:blip>
          <a:srcRect r="77121"/>
          <a:stretch/>
        </p:blipFill>
        <p:spPr>
          <a:xfrm>
            <a:off x="11696834" y="63862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_AND_BODY_2_2_5"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75"/>
          <p:cNvSpPr/>
          <p:nvPr/>
        </p:nvSpPr>
        <p:spPr>
          <a:xfrm rot="10800000" flipH="1">
            <a:off x="0" y="2162000"/>
            <a:ext cx="12192000" cy="46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75"/>
          <p:cNvSpPr txBox="1">
            <a:spLocks noGrp="1"/>
          </p:cNvSpPr>
          <p:nvPr>
            <p:ph type="title"/>
          </p:nvPr>
        </p:nvSpPr>
        <p:spPr>
          <a:xfrm>
            <a:off x="788300" y="306700"/>
            <a:ext cx="10223600" cy="10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3467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9pPr>
          </a:lstStyle>
          <a:p>
            <a:endParaRPr/>
          </a:p>
        </p:txBody>
      </p:sp>
      <p:sp>
        <p:nvSpPr>
          <p:cNvPr id="406" name="Google Shape;406;p75"/>
          <p:cNvSpPr/>
          <p:nvPr/>
        </p:nvSpPr>
        <p:spPr>
          <a:xfrm>
            <a:off x="11168582" y="6073202"/>
            <a:ext cx="2768788" cy="2768785"/>
          </a:xfrm>
          <a:custGeom>
            <a:avLst/>
            <a:gdLst/>
            <a:ahLst/>
            <a:cxnLst/>
            <a:rect l="l" t="t" r="r" b="b"/>
            <a:pathLst>
              <a:path w="3918096" h="3918093" extrusionOk="0">
                <a:moveTo>
                  <a:pt x="1959048" y="0"/>
                </a:moveTo>
                <a:cubicBezTo>
                  <a:pt x="3040999" y="0"/>
                  <a:pt x="3918096" y="877095"/>
                  <a:pt x="3918096" y="1959046"/>
                </a:cubicBezTo>
                <a:cubicBezTo>
                  <a:pt x="3918096" y="3040998"/>
                  <a:pt x="3040999" y="3918093"/>
                  <a:pt x="1959048" y="3918093"/>
                </a:cubicBezTo>
                <a:cubicBezTo>
                  <a:pt x="877097" y="3918093"/>
                  <a:pt x="0" y="3040998"/>
                  <a:pt x="0" y="1959046"/>
                </a:cubicBezTo>
                <a:cubicBezTo>
                  <a:pt x="0" y="877095"/>
                  <a:pt x="877097" y="0"/>
                  <a:pt x="19590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3600" b="0" i="0" u="none" strike="noStrike" cap="none">
              <a:solidFill>
                <a:srgbClr val="FFFFFF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407" name="Google Shape;407;p75"/>
          <p:cNvPicPr preferRelativeResize="0"/>
          <p:nvPr/>
        </p:nvPicPr>
        <p:blipFill rotWithShape="1">
          <a:blip r:embed="rId2">
            <a:alphaModFix/>
          </a:blip>
          <a:srcRect r="77120"/>
          <a:stretch/>
        </p:blipFill>
        <p:spPr>
          <a:xfrm>
            <a:off x="11761034" y="6444501"/>
            <a:ext cx="294133" cy="27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dt="0"/>
  <p:extLst>
    <p:ext uri="{DCECCB84-F9BA-43D5-87BE-67443E8EF086}">
      <p15:sldGuideLst xmlns:p15="http://schemas.microsoft.com/office/powerpoint/2012/main">
        <p15:guide id="1" pos="624" userDrawn="1">
          <p15:clr>
            <a:srgbClr val="FA7B17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ows">
  <p:cSld name="rows"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76"/>
          <p:cNvSpPr txBox="1">
            <a:spLocks noGrp="1"/>
          </p:cNvSpPr>
          <p:nvPr>
            <p:ph type="title"/>
          </p:nvPr>
        </p:nvSpPr>
        <p:spPr>
          <a:xfrm>
            <a:off x="702185" y="219197"/>
            <a:ext cx="10992800" cy="8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10" name="Google Shape;410;p76"/>
          <p:cNvSpPr txBox="1">
            <a:spLocks noGrp="1"/>
          </p:cNvSpPr>
          <p:nvPr>
            <p:ph type="sldNum" idx="12"/>
          </p:nvPr>
        </p:nvSpPr>
        <p:spPr>
          <a:xfrm>
            <a:off x="11294961" y="6614110"/>
            <a:ext cx="327600" cy="287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411" name="Google Shape;411;p76"/>
          <p:cNvSpPr txBox="1">
            <a:spLocks noGrp="1"/>
          </p:cNvSpPr>
          <p:nvPr>
            <p:ph type="body" idx="1"/>
          </p:nvPr>
        </p:nvSpPr>
        <p:spPr>
          <a:xfrm>
            <a:off x="700717" y="1368565"/>
            <a:ext cx="11024000" cy="4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19090" algn="l" rtl="0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50"/>
              <a:buChar char="●"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lvl="1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828754" lvl="2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2438339" lvl="3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3047924" lvl="4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3657509" lvl="5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4267093" lvl="6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4876678" lvl="7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5486263" lvl="8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12" name="Google Shape;412;p76"/>
          <p:cNvSpPr txBox="1">
            <a:spLocks noGrp="1"/>
          </p:cNvSpPr>
          <p:nvPr>
            <p:ph type="body" idx="2"/>
          </p:nvPr>
        </p:nvSpPr>
        <p:spPr>
          <a:xfrm>
            <a:off x="702185" y="2377197"/>
            <a:ext cx="1842000" cy="896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0" rIns="0" bIns="0" anchor="ctr" anchorCtr="0">
            <a:noAutofit/>
          </a:bodyPr>
          <a:lstStyle>
            <a:lvl1pPr marL="609585" lvl="0" indent="-4063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"/>
              <a:buChar char="●"/>
              <a:defRPr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lvl="1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828754" lvl="2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2438339" lvl="3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3047924" lvl="4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3657509" lvl="5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4267093" lvl="6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4876678" lvl="7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5486263" lvl="8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13" name="Google Shape;413;p76"/>
          <p:cNvSpPr txBox="1">
            <a:spLocks noGrp="1"/>
          </p:cNvSpPr>
          <p:nvPr>
            <p:ph type="body" idx="3"/>
          </p:nvPr>
        </p:nvSpPr>
        <p:spPr>
          <a:xfrm>
            <a:off x="2667000" y="2377197"/>
            <a:ext cx="8955200" cy="8968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0" rIns="0" bIns="0" anchor="ctr" anchorCtr="0">
            <a:noAutofit/>
          </a:bodyPr>
          <a:lstStyle>
            <a:lvl1pPr marL="609585" lvl="0" indent="-39369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lvl="1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828754" lvl="2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2438339" lvl="3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3047924" lvl="4" indent="-457189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3657509" lvl="5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4267093" lvl="6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4876678" lvl="7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5486263" lvl="8" indent="-4571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Powered by Totango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37.xml"/><Relationship Id="rId21" Type="http://schemas.openxmlformats.org/officeDocument/2006/relationships/slideLayout" Target="../slideLayouts/slideLayout32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63" Type="http://schemas.openxmlformats.org/officeDocument/2006/relationships/slideLayout" Target="../slideLayouts/slideLayout74.xml"/><Relationship Id="rId68" Type="http://schemas.openxmlformats.org/officeDocument/2006/relationships/slideLayout" Target="../slideLayouts/slideLayout79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slideLayout" Target="../slideLayouts/slideLayout64.xml"/><Relationship Id="rId58" Type="http://schemas.openxmlformats.org/officeDocument/2006/relationships/slideLayout" Target="../slideLayouts/slideLayout69.xml"/><Relationship Id="rId66" Type="http://schemas.openxmlformats.org/officeDocument/2006/relationships/slideLayout" Target="../slideLayouts/slideLayout77.xml"/><Relationship Id="rId74" Type="http://schemas.openxmlformats.org/officeDocument/2006/relationships/slideLayout" Target="../slideLayouts/slideLayout85.xml"/><Relationship Id="rId5" Type="http://schemas.openxmlformats.org/officeDocument/2006/relationships/slideLayout" Target="../slideLayouts/slideLayout16.xml"/><Relationship Id="rId61" Type="http://schemas.openxmlformats.org/officeDocument/2006/relationships/slideLayout" Target="../slideLayouts/slideLayout72.xml"/><Relationship Id="rId1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56" Type="http://schemas.openxmlformats.org/officeDocument/2006/relationships/slideLayout" Target="../slideLayouts/slideLayout67.xml"/><Relationship Id="rId64" Type="http://schemas.openxmlformats.org/officeDocument/2006/relationships/slideLayout" Target="../slideLayouts/slideLayout75.xml"/><Relationship Id="rId69" Type="http://schemas.openxmlformats.org/officeDocument/2006/relationships/slideLayout" Target="../slideLayouts/slideLayout80.xml"/><Relationship Id="rId8" Type="http://schemas.openxmlformats.org/officeDocument/2006/relationships/slideLayout" Target="../slideLayouts/slideLayout19.xml"/><Relationship Id="rId51" Type="http://schemas.openxmlformats.org/officeDocument/2006/relationships/slideLayout" Target="../slideLayouts/slideLayout62.xml"/><Relationship Id="rId72" Type="http://schemas.openxmlformats.org/officeDocument/2006/relationships/slideLayout" Target="../slideLayouts/slideLayout83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70.xml"/><Relationship Id="rId67" Type="http://schemas.openxmlformats.org/officeDocument/2006/relationships/slideLayout" Target="../slideLayouts/slideLayout78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65.xml"/><Relationship Id="rId62" Type="http://schemas.openxmlformats.org/officeDocument/2006/relationships/slideLayout" Target="../slideLayouts/slideLayout73.xml"/><Relationship Id="rId70" Type="http://schemas.openxmlformats.org/officeDocument/2006/relationships/slideLayout" Target="../slideLayouts/slideLayout81.xml"/><Relationship Id="rId75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Relationship Id="rId57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21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slideLayout" Target="../slideLayouts/slideLayout63.xml"/><Relationship Id="rId60" Type="http://schemas.openxmlformats.org/officeDocument/2006/relationships/slideLayout" Target="../slideLayouts/slideLayout71.xml"/><Relationship Id="rId65" Type="http://schemas.openxmlformats.org/officeDocument/2006/relationships/slideLayout" Target="../slideLayouts/slideLayout76.xml"/><Relationship Id="rId73" Type="http://schemas.openxmlformats.org/officeDocument/2006/relationships/slideLayout" Target="../slideLayouts/slideLayout8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9" Type="http://schemas.openxmlformats.org/officeDocument/2006/relationships/slideLayout" Target="../slideLayouts/slideLayout50.xml"/><Relationship Id="rId34" Type="http://schemas.openxmlformats.org/officeDocument/2006/relationships/slideLayout" Target="../slideLayouts/slideLayout45.xml"/><Relationship Id="rId50" Type="http://schemas.openxmlformats.org/officeDocument/2006/relationships/slideLayout" Target="../slideLayouts/slideLayout61.xml"/><Relationship Id="rId55" Type="http://schemas.openxmlformats.org/officeDocument/2006/relationships/slideLayout" Target="../slideLayouts/slideLayout66.xml"/><Relationship Id="rId7" Type="http://schemas.openxmlformats.org/officeDocument/2006/relationships/slideLayout" Target="../slideLayouts/slideLayout18.xml"/><Relationship Id="rId71" Type="http://schemas.openxmlformats.org/officeDocument/2006/relationships/slideLayout" Target="../slideLayouts/slideLayout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Powered by Totango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8300" y="306700"/>
            <a:ext cx="10223600" cy="9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Poppins"/>
              <a:buNone/>
              <a:defRPr sz="2600" b="1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88300" y="1481233"/>
            <a:ext cx="9956800" cy="4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Font typeface="Poppins"/>
              <a:buChar char="●"/>
              <a:defRPr sz="1300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2984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Font typeface="Poppins"/>
              <a:buChar char="○"/>
              <a:defRPr sz="1300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2857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900"/>
              <a:buFont typeface="Poppins"/>
              <a:buChar char="■"/>
              <a:defRPr sz="1300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2984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Font typeface="Poppins"/>
              <a:buChar char="●"/>
              <a:defRPr sz="1300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2984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100"/>
              <a:buFont typeface="Poppins"/>
              <a:buChar char="○"/>
              <a:defRPr sz="1300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11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 sz="1300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11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●"/>
              <a:defRPr sz="1300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11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○"/>
              <a:defRPr sz="1300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11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300"/>
              <a:buFont typeface="Poppins"/>
              <a:buChar char="■"/>
              <a:defRPr sz="1300">
                <a:solidFill>
                  <a:srgbClr val="333333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</p:sldLayoutIdLst>
  <p:transition spd="slow">
    <p:fade thruBlk="1"/>
  </p:transition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C35EA4"/>
          </p15:clr>
        </p15:guide>
        <p15:guide id="2" orient="horz" pos="2160" userDrawn="1">
          <p15:clr>
            <a:srgbClr val="C35EA4"/>
          </p15:clr>
        </p15:guide>
        <p15:guide id="3" orient="horz" pos="347" userDrawn="1">
          <p15:clr>
            <a:srgbClr val="9FCC3B"/>
          </p15:clr>
        </p15:guide>
        <p15:guide id="4" pos="348" userDrawn="1">
          <p15:clr>
            <a:srgbClr val="9FCC3B"/>
          </p15:clr>
        </p15:guide>
        <p15:guide id="5" orient="horz" pos="3975" userDrawn="1">
          <p15:clr>
            <a:srgbClr val="9FCC3B"/>
          </p15:clr>
        </p15:guide>
        <p15:guide id="6" pos="7333" userDrawn="1">
          <p15:clr>
            <a:srgbClr val="9FCC3B"/>
          </p15:clr>
        </p15:guide>
        <p15:guide id="7" orient="horz" pos="576" userDrawn="1">
          <p15:clr>
            <a:srgbClr val="F26B43"/>
          </p15:clr>
        </p15:guide>
        <p15:guide id="8" orient="horz" pos="800" userDrawn="1">
          <p15:clr>
            <a:srgbClr val="F26B43"/>
          </p15:clr>
        </p15:guide>
        <p15:guide id="9" orient="horz" pos="1024" userDrawn="1">
          <p15:clr>
            <a:srgbClr val="F26B43"/>
          </p15:clr>
        </p15:guide>
        <p15:guide id="10" orient="horz" pos="1248" userDrawn="1">
          <p15:clr>
            <a:srgbClr val="F26B43"/>
          </p15:clr>
        </p15:guide>
        <p15:guide id="11" orient="horz" pos="1936" userDrawn="1">
          <p15:clr>
            <a:srgbClr val="F26B43"/>
          </p15:clr>
        </p15:guide>
        <p15:guide id="12" orient="horz" pos="1712" userDrawn="1">
          <p15:clr>
            <a:srgbClr val="F26B43"/>
          </p15:clr>
        </p15:guide>
        <p15:guide id="13" orient="horz" pos="1488" userDrawn="1">
          <p15:clr>
            <a:srgbClr val="F26B43"/>
          </p15:clr>
        </p15:guide>
        <p15:guide id="14" orient="horz" pos="2384" userDrawn="1">
          <p15:clr>
            <a:srgbClr val="F26B43"/>
          </p15:clr>
        </p15:guide>
        <p15:guide id="15" orient="horz" pos="2608" userDrawn="1">
          <p15:clr>
            <a:srgbClr val="F26B43"/>
          </p15:clr>
        </p15:guide>
        <p15:guide id="16" orient="horz" pos="3520" userDrawn="1">
          <p15:clr>
            <a:srgbClr val="F26B43"/>
          </p15:clr>
        </p15:guide>
        <p15:guide id="17" orient="horz" pos="3072" userDrawn="1">
          <p15:clr>
            <a:srgbClr val="F26B43"/>
          </p15:clr>
        </p15:guide>
        <p15:guide id="18" orient="horz" pos="3296" userDrawn="1">
          <p15:clr>
            <a:srgbClr val="F26B43"/>
          </p15:clr>
        </p15:guide>
        <p15:guide id="19" orient="horz" pos="2848" userDrawn="1">
          <p15:clr>
            <a:srgbClr val="F26B43"/>
          </p15:clr>
        </p15:guide>
        <p15:guide id="20" orient="horz" pos="3744" userDrawn="1">
          <p15:clr>
            <a:srgbClr val="F26B43"/>
          </p15:clr>
        </p15:guide>
        <p15:guide id="21" pos="784" userDrawn="1">
          <p15:clr>
            <a:srgbClr val="F26B43"/>
          </p15:clr>
        </p15:guide>
        <p15:guide id="22" pos="1216" userDrawn="1">
          <p15:clr>
            <a:srgbClr val="F26B43"/>
          </p15:clr>
        </p15:guide>
        <p15:guide id="23" pos="1648" userDrawn="1">
          <p15:clr>
            <a:srgbClr val="F26B43"/>
          </p15:clr>
        </p15:guide>
        <p15:guide id="24" pos="2096" userDrawn="1">
          <p15:clr>
            <a:srgbClr val="F26B43"/>
          </p15:clr>
        </p15:guide>
        <p15:guide id="25" pos="2528" userDrawn="1">
          <p15:clr>
            <a:srgbClr val="F26B43"/>
          </p15:clr>
        </p15:guide>
        <p15:guide id="26" pos="2960" userDrawn="1">
          <p15:clr>
            <a:srgbClr val="F26B43"/>
          </p15:clr>
        </p15:guide>
        <p15:guide id="27" pos="3408" userDrawn="1">
          <p15:clr>
            <a:srgbClr val="F26B43"/>
          </p15:clr>
        </p15:guide>
        <p15:guide id="28" pos="4272" userDrawn="1">
          <p15:clr>
            <a:srgbClr val="F26B43"/>
          </p15:clr>
        </p15:guide>
        <p15:guide id="29" pos="4720" userDrawn="1">
          <p15:clr>
            <a:srgbClr val="F26B43"/>
          </p15:clr>
        </p15:guide>
        <p15:guide id="30" pos="5152" userDrawn="1">
          <p15:clr>
            <a:srgbClr val="F26B43"/>
          </p15:clr>
        </p15:guide>
        <p15:guide id="31" pos="5584" userDrawn="1">
          <p15:clr>
            <a:srgbClr val="F26B43"/>
          </p15:clr>
        </p15:guide>
        <p15:guide id="32" pos="6016" userDrawn="1">
          <p15:clr>
            <a:srgbClr val="F26B43"/>
          </p15:clr>
        </p15:guide>
        <p15:guide id="33" pos="6896" userDrawn="1">
          <p15:clr>
            <a:srgbClr val="F26B43"/>
          </p15:clr>
        </p15:guide>
        <p15:guide id="34" pos="64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81"/>
          <p:cNvSpPr txBox="1">
            <a:spLocks noGrp="1"/>
          </p:cNvSpPr>
          <p:nvPr>
            <p:ph type="title" idx="4294967295"/>
          </p:nvPr>
        </p:nvSpPr>
        <p:spPr>
          <a:xfrm>
            <a:off x="0" y="1349375"/>
            <a:ext cx="7816757" cy="3527425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3700" dirty="0">
                <a:latin typeface="Calibri"/>
              </a:rPr>
              <a:t>{{type=text&amp;</a:t>
            </a:r>
            <a:r>
              <a:rPr lang="en-US" sz="3700" dirty="0">
                <a:latin typeface="Calibri"/>
              </a:rPr>
              <a:t>metric</a:t>
            </a:r>
            <a:r>
              <a:rPr lang="en" sz="3700" dirty="0">
                <a:latin typeface="Calibri"/>
              </a:rPr>
              <a:t>=</a:t>
            </a:r>
            <a:r>
              <a:rPr lang="en-US" sz="3700" dirty="0">
                <a:latin typeface="Calibri"/>
              </a:rPr>
              <a:t>Metric for Or</a:t>
            </a:r>
            <a:r>
              <a:rPr lang="en" sz="3700" dirty="0">
                <a:latin typeface="Calibri"/>
              </a:rPr>
              <a:t>}}</a:t>
            </a:r>
            <a:br>
              <a:rPr lang="en" sz="3700" dirty="0"/>
            </a:br>
            <a:r>
              <a:rPr lang="en" sz="3700" dirty="0"/>
              <a:t> </a:t>
            </a:r>
            <a:br>
              <a:rPr lang="en" sz="3700" dirty="0"/>
            </a:br>
            <a:r>
              <a:rPr lang="en" sz="3700" dirty="0"/>
              <a:t>Quarterly Business Review Presentation</a:t>
            </a:r>
            <a:endParaRPr lang="en-US" sz="3700" dirty="0"/>
          </a:p>
          <a:p>
            <a:r>
              <a:rPr lang="en" sz="3733" dirty="0"/>
              <a:t>TEMPLATE</a:t>
            </a:r>
            <a:endParaRPr sz="3733" dirty="0"/>
          </a:p>
        </p:txBody>
      </p:sp>
      <p:sp>
        <p:nvSpPr>
          <p:cNvPr id="452" name="Google Shape;452;p81"/>
          <p:cNvSpPr txBox="1">
            <a:spLocks noGrp="1"/>
          </p:cNvSpPr>
          <p:nvPr>
            <p:ph type="subTitle" idx="4294967295"/>
          </p:nvPr>
        </p:nvSpPr>
        <p:spPr>
          <a:xfrm>
            <a:off x="0" y="5686425"/>
            <a:ext cx="8724900" cy="558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buNone/>
            </a:pPr>
            <a:r>
              <a:rPr lang="en" dirty="0"/>
              <a:t> {{</a:t>
            </a:r>
            <a:r>
              <a:rPr lang="en" dirty="0">
                <a:highlight>
                  <a:srgbClr val="FFFFFF"/>
                </a:highlight>
              </a:rPr>
              <a:t>type=</a:t>
            </a:r>
            <a:r>
              <a:rPr lang="en" dirty="0" err="1">
                <a:highlight>
                  <a:srgbClr val="FFFFFF"/>
                </a:highlight>
              </a:rPr>
              <a:t>text&amp;attribute</a:t>
            </a:r>
            <a:r>
              <a:rPr lang="en" dirty="0">
                <a:highlight>
                  <a:srgbClr val="FFFFFF"/>
                </a:highlight>
              </a:rPr>
              <a:t>=</a:t>
            </a:r>
            <a:r>
              <a:rPr lang="en" dirty="0"/>
              <a:t>DATE}}</a:t>
            </a:r>
          </a:p>
          <a:p>
            <a:pPr marL="0" indent="0">
              <a:buNone/>
            </a:pPr>
            <a:endParaRPr lang="e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DFF7CA-8B55-E19E-EB69-4A4F5B9B073C}"/>
              </a:ext>
            </a:extLst>
          </p:cNvPr>
          <p:cNvSpPr txBox="1"/>
          <p:nvPr/>
        </p:nvSpPr>
        <p:spPr>
          <a:xfrm>
            <a:off x="9733430" y="6483723"/>
            <a:ext cx="24630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Powered by </a:t>
            </a:r>
            <a:r>
              <a:rPr lang="en-US" dirty="0" err="1"/>
              <a:t>Totango</a:t>
            </a:r>
          </a:p>
        </p:txBody>
      </p:sp>
    </p:spTree>
    <p:extLst>
      <p:ext uri="{BB962C8B-B14F-4D97-AF65-F5344CB8AC3E}">
        <p14:creationId xmlns:p14="http://schemas.microsoft.com/office/powerpoint/2010/main" val="289301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85639-8C0C-B026-F777-A6793F15F0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177925"/>
            <a:ext cx="12192000" cy="2894013"/>
          </a:xfrm>
        </p:spPr>
        <p:txBody>
          <a:bodyPr/>
          <a:lstStyle/>
          <a:p>
            <a:pPr algn="ctr"/>
            <a:r>
              <a:rPr lang="en-US" sz="4900" dirty="0"/>
              <a:t>Thank You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775509-F8C4-EA52-0065-451F9CCBEF63}"/>
              </a:ext>
            </a:extLst>
          </p:cNvPr>
          <p:cNvSpPr txBox="1"/>
          <p:nvPr/>
        </p:nvSpPr>
        <p:spPr>
          <a:xfrm>
            <a:off x="9733430" y="6483723"/>
            <a:ext cx="24630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Powered by </a:t>
            </a:r>
            <a:r>
              <a:rPr lang="en-US" dirty="0" err="1"/>
              <a:t>Totango</a:t>
            </a:r>
          </a:p>
        </p:txBody>
      </p:sp>
    </p:spTree>
    <p:extLst>
      <p:ext uri="{BB962C8B-B14F-4D97-AF65-F5344CB8AC3E}">
        <p14:creationId xmlns:p14="http://schemas.microsoft.com/office/powerpoint/2010/main" val="1912677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82"/>
          <p:cNvSpPr txBox="1">
            <a:spLocks noGrp="1"/>
          </p:cNvSpPr>
          <p:nvPr>
            <p:ph type="body" idx="4294967295"/>
          </p:nvPr>
        </p:nvSpPr>
        <p:spPr>
          <a:xfrm>
            <a:off x="6821488" y="-6350"/>
            <a:ext cx="5370512" cy="6858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608965" indent="-422910">
              <a:lnSpc>
                <a:spcPct val="150000"/>
              </a:lnSpc>
              <a:spcBef>
                <a:spcPts val="1333"/>
              </a:spcBef>
            </a:pPr>
            <a:r>
              <a:rPr lang="en" dirty="0"/>
              <a:t>Welcome &amp; Introductions</a:t>
            </a:r>
            <a:endParaRPr lang="en-US" dirty="0"/>
          </a:p>
          <a:p>
            <a:pPr marL="608965" indent="-422910">
              <a:lnSpc>
                <a:spcPct val="150000"/>
              </a:lnSpc>
            </a:pPr>
            <a:r>
              <a:rPr lang="en" dirty="0"/>
              <a:t>Business Overview</a:t>
            </a:r>
            <a:endParaRPr dirty="0"/>
          </a:p>
          <a:p>
            <a:pPr marL="1218565" lvl="1" indent="-372110">
              <a:lnSpc>
                <a:spcPct val="150000"/>
              </a:lnSpc>
              <a:spcBef>
                <a:spcPts val="0"/>
              </a:spcBef>
              <a:buSzPts val="800"/>
            </a:pPr>
            <a:r>
              <a:rPr lang="en" sz="1050" dirty="0"/>
              <a:t>What’s working well?</a:t>
            </a:r>
          </a:p>
          <a:p>
            <a:pPr marL="1218565" lvl="1" indent="-372110">
              <a:lnSpc>
                <a:spcPct val="150000"/>
              </a:lnSpc>
              <a:spcBef>
                <a:spcPts val="0"/>
              </a:spcBef>
              <a:buSzPts val="800"/>
            </a:pPr>
            <a:r>
              <a:rPr lang="en" sz="1050" dirty="0"/>
              <a:t>What’s not and why?</a:t>
            </a:r>
          </a:p>
          <a:p>
            <a:pPr marL="1218565" lvl="1" indent="-372110">
              <a:lnSpc>
                <a:spcPct val="150000"/>
              </a:lnSpc>
              <a:spcBef>
                <a:spcPts val="0"/>
              </a:spcBef>
              <a:buSzPts val="800"/>
            </a:pPr>
            <a:r>
              <a:rPr lang="en" sz="1050" dirty="0"/>
              <a:t>What are we planning to do to improve?</a:t>
            </a:r>
            <a:endParaRPr sz="1050" dirty="0"/>
          </a:p>
          <a:p>
            <a:pPr marL="608965" indent="-422910">
              <a:lnSpc>
                <a:spcPct val="150000"/>
              </a:lnSpc>
            </a:pPr>
            <a:r>
              <a:rPr lang="en" dirty="0"/>
              <a:t>Business Objectives</a:t>
            </a:r>
          </a:p>
          <a:p>
            <a:pPr marL="608965" indent="-422910">
              <a:lnSpc>
                <a:spcPct val="150000"/>
              </a:lnSpc>
            </a:pPr>
            <a:r>
              <a:rPr lang="en" dirty="0"/>
              <a:t>Usage &amp; Adoption</a:t>
            </a:r>
            <a:endParaRPr dirty="0"/>
          </a:p>
          <a:p>
            <a:pPr marL="608965" indent="-422910">
              <a:lnSpc>
                <a:spcPct val="150000"/>
              </a:lnSpc>
            </a:pPr>
            <a:r>
              <a:rPr lang="en" dirty="0"/>
              <a:t>Support Status</a:t>
            </a:r>
            <a:endParaRPr dirty="0"/>
          </a:p>
          <a:p>
            <a:pPr marL="608965" indent="-422910">
              <a:lnSpc>
                <a:spcPct val="150000"/>
              </a:lnSpc>
            </a:pPr>
            <a:r>
              <a:rPr lang="en" dirty="0"/>
              <a:t>Product Roadmap Updates</a:t>
            </a:r>
            <a:endParaRPr dirty="0"/>
          </a:p>
          <a:p>
            <a:pPr marL="608965" indent="-422910">
              <a:lnSpc>
                <a:spcPct val="150000"/>
              </a:lnSpc>
            </a:pPr>
            <a:r>
              <a:rPr lang="en" dirty="0"/>
              <a:t>Action Items &amp; Follow Ups</a:t>
            </a:r>
            <a:endParaRPr dirty="0"/>
          </a:p>
        </p:txBody>
      </p:sp>
      <p:sp>
        <p:nvSpPr>
          <p:cNvPr id="460" name="Google Shape;460;p82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3619500" cy="6858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4500" dirty="0"/>
              <a:t>Agenda</a:t>
            </a:r>
            <a:endParaRPr lang="en-US" sz="45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29A825-0CE2-C17C-BF29-C6A2EAB4A0D4}"/>
              </a:ext>
            </a:extLst>
          </p:cNvPr>
          <p:cNvSpPr txBox="1"/>
          <p:nvPr/>
        </p:nvSpPr>
        <p:spPr>
          <a:xfrm>
            <a:off x="9733430" y="6483723"/>
            <a:ext cx="24630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Powered by </a:t>
            </a:r>
            <a:r>
              <a:rPr lang="en-US" dirty="0" err="1"/>
              <a:t>Totango</a:t>
            </a:r>
          </a:p>
        </p:txBody>
      </p:sp>
    </p:spTree>
    <p:extLst>
      <p:ext uri="{BB962C8B-B14F-4D97-AF65-F5344CB8AC3E}">
        <p14:creationId xmlns:p14="http://schemas.microsoft.com/office/powerpoint/2010/main" val="178580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83"/>
          <p:cNvSpPr txBox="1">
            <a:spLocks noGrp="1"/>
          </p:cNvSpPr>
          <p:nvPr>
            <p:ph type="title" idx="4294967295"/>
          </p:nvPr>
        </p:nvSpPr>
        <p:spPr>
          <a:xfrm>
            <a:off x="0" y="138113"/>
            <a:ext cx="9285288" cy="928687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4500" dirty="0">
                <a:ea typeface="Nanum Pen Script"/>
                <a:sym typeface="Nanum Pen Script"/>
              </a:rPr>
              <a:t>Welcome &amp; Introductions</a:t>
            </a:r>
            <a:endParaRPr lang="en-US" sz="4500" dirty="0">
              <a:ea typeface="Nanum Pen Scrip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A99C93-9316-2B4E-946E-98B5B29EE799}"/>
              </a:ext>
            </a:extLst>
          </p:cNvPr>
          <p:cNvSpPr txBox="1"/>
          <p:nvPr/>
        </p:nvSpPr>
        <p:spPr>
          <a:xfrm>
            <a:off x="852235" y="4299172"/>
            <a:ext cx="10697997" cy="24057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500" b="1" u="sng" dirty="0">
                <a:highlight>
                  <a:srgbClr val="FFFFFF"/>
                </a:highlight>
                <a:latin typeface="Poppins"/>
                <a:cs typeface="Poppins"/>
              </a:rPr>
              <a:t>Technical Team</a:t>
            </a:r>
          </a:p>
          <a:p>
            <a:endParaRPr lang="en-US" sz="2500" b="1" u="sng" dirty="0">
              <a:highlight>
                <a:srgbClr val="FFFFFF"/>
              </a:highlight>
              <a:latin typeface="Poppins"/>
              <a:cs typeface="Poppins"/>
            </a:endParaRPr>
          </a:p>
          <a:p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{{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type=</a:t>
            </a:r>
            <a:r>
              <a:rPr lang="en" sz="2500" dirty="0" err="1">
                <a:highlight>
                  <a:schemeClr val="lt1"/>
                </a:highlight>
                <a:latin typeface="Poppins"/>
                <a:cs typeface="Poppins"/>
              </a:rPr>
              <a:t>text&amp;attribute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=</a:t>
            </a:r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Success Manager}}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Success Manager</a:t>
            </a:r>
            <a:endParaRPr lang="en-US" sz="2500">
              <a:cs typeface="Arial"/>
            </a:endParaRPr>
          </a:p>
          <a:p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{{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type=</a:t>
            </a:r>
            <a:r>
              <a:rPr lang="en" sz="2500" dirty="0" err="1">
                <a:highlight>
                  <a:schemeClr val="lt1"/>
                </a:highlight>
                <a:latin typeface="Poppins"/>
                <a:cs typeface="Poppins"/>
              </a:rPr>
              <a:t>text&amp;attribute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=Team Lead</a:t>
            </a:r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Team Lead</a:t>
            </a:r>
            <a:endParaRPr lang="en-US" sz="2500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  <a:p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{{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type=</a:t>
            </a:r>
            <a:r>
              <a:rPr lang="en" sz="2500" dirty="0" err="1">
                <a:highlight>
                  <a:schemeClr val="lt1"/>
                </a:highlight>
                <a:latin typeface="Poppins"/>
                <a:cs typeface="Poppins"/>
              </a:rPr>
              <a:t>text&amp;attribute</a:t>
            </a:r>
            <a:r>
              <a:rPr lang="en" sz="2500" dirty="0">
                <a:highlight>
                  <a:schemeClr val="lt1"/>
                </a:highlight>
                <a:latin typeface="Poppins"/>
                <a:cs typeface="Poppins"/>
              </a:rPr>
              <a:t>=Bug Creator</a:t>
            </a:r>
            <a:r>
              <a:rPr lang="en-US" sz="2500" dirty="0">
                <a:highlight>
                  <a:schemeClr val="lt1"/>
                </a:highlight>
                <a:latin typeface="Poppins"/>
                <a:cs typeface="Poppins"/>
              </a:rPr>
              <a:t>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Bug Creator</a:t>
            </a:r>
            <a:endParaRPr lang="en-US" sz="2500" b="1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  <a:p>
            <a:endParaRPr lang="en-IL" sz="2533" dirty="0">
              <a:latin typeface="Poppins"/>
              <a:cs typeface="Poppin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9F89CE-BBDD-01A0-6BB3-88DEBBD19DF5}"/>
              </a:ext>
            </a:extLst>
          </p:cNvPr>
          <p:cNvSpPr txBox="1"/>
          <p:nvPr/>
        </p:nvSpPr>
        <p:spPr>
          <a:xfrm>
            <a:off x="886692" y="1565564"/>
            <a:ext cx="10640289" cy="20159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b="1" u="sng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Account Team</a:t>
            </a:r>
          </a:p>
          <a:p>
            <a:endParaRPr lang="en-US" sz="2500" b="1" u="sng" dirty="0">
              <a:highlight>
                <a:srgbClr val="FFFFFF"/>
              </a:highlight>
              <a:latin typeface="Poppins"/>
              <a:ea typeface="+mn-lt"/>
              <a:cs typeface="Poppins"/>
            </a:endParaRPr>
          </a:p>
          <a:p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{{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type=</a:t>
            </a:r>
            <a:r>
              <a:rPr lang="en" sz="2500" dirty="0" err="1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=</a:t>
            </a:r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Success Manager}}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Success Manager</a:t>
            </a:r>
            <a:endParaRPr lang="en-US" sz="2500">
              <a:latin typeface="Poppins"/>
              <a:ea typeface="+mn-lt"/>
              <a:cs typeface="Poppins"/>
            </a:endParaRPr>
          </a:p>
          <a:p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{{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type=</a:t>
            </a:r>
            <a:r>
              <a:rPr lang="en" sz="2500" dirty="0" err="1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=Team Lead</a:t>
            </a:r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Team Lead</a:t>
            </a:r>
            <a:endParaRPr lang="en-US" sz="2500" dirty="0">
              <a:latin typeface="Poppins"/>
              <a:ea typeface="+mn-lt"/>
              <a:cs typeface="Poppins"/>
            </a:endParaRPr>
          </a:p>
          <a:p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{{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type=</a:t>
            </a:r>
            <a:r>
              <a:rPr lang="en" sz="2500" dirty="0" err="1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=Bug Creator</a:t>
            </a:r>
            <a:r>
              <a:rPr lang="en-US" sz="2500" dirty="0"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latin typeface="Poppins"/>
                <a:ea typeface="+mn-lt"/>
                <a:cs typeface="Poppins"/>
              </a:rPr>
              <a:t>-  Bug Creator</a:t>
            </a:r>
            <a:endParaRPr lang="en-US" sz="2500" dirty="0" err="1">
              <a:latin typeface="Poppins"/>
              <a:cs typeface="Poppin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459702-1DF9-4B71-5310-97C4893E09A5}"/>
              </a:ext>
            </a:extLst>
          </p:cNvPr>
          <p:cNvSpPr txBox="1"/>
          <p:nvPr/>
        </p:nvSpPr>
        <p:spPr>
          <a:xfrm>
            <a:off x="9733430" y="6483723"/>
            <a:ext cx="24630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Powered by </a:t>
            </a:r>
            <a:r>
              <a:rPr lang="en-US" dirty="0" err="1"/>
              <a:t>Totango</a:t>
            </a:r>
          </a:p>
        </p:txBody>
      </p:sp>
    </p:spTree>
    <p:extLst>
      <p:ext uri="{BB962C8B-B14F-4D97-AF65-F5344CB8AC3E}">
        <p14:creationId xmlns:p14="http://schemas.microsoft.com/office/powerpoint/2010/main" val="265400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84DF67-14F8-2B42-9923-98B5337794B8}"/>
              </a:ext>
            </a:extLst>
          </p:cNvPr>
          <p:cNvSpPr txBox="1"/>
          <p:nvPr/>
        </p:nvSpPr>
        <p:spPr>
          <a:xfrm>
            <a:off x="984794" y="1631692"/>
            <a:ext cx="9997685" cy="41149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500" b="1" u="sng" dirty="0">
                <a:highlight>
                  <a:srgbClr val="FFFFFF"/>
                </a:highlight>
                <a:ea typeface="+mn-lt"/>
                <a:cs typeface="+mn-lt"/>
              </a:rPr>
              <a:t>Key Data Points</a:t>
            </a:r>
            <a:endParaRPr lang="en-US" dirty="0"/>
          </a:p>
          <a:p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{{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type=</a:t>
            </a:r>
            <a:r>
              <a:rPr lang="en" sz="2500" dirty="0" err="1">
                <a:highlight>
                  <a:srgbClr val="FFFFFF"/>
                </a:highlight>
                <a:ea typeface="+mn-lt"/>
                <a:cs typeface="+mn-lt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=</a:t>
            </a:r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Health}}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ea typeface="+mn-lt"/>
                <a:cs typeface="+mn-lt"/>
              </a:rPr>
              <a:t>-  Health Status</a:t>
            </a:r>
            <a:endParaRPr lang="en-US" sz="2500" dirty="0">
              <a:highlight>
                <a:srgbClr val="FFFFFF"/>
              </a:highlight>
              <a:ea typeface="+mn-lt"/>
              <a:cs typeface="+mn-lt"/>
            </a:endParaRPr>
          </a:p>
          <a:p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{{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type=</a:t>
            </a:r>
            <a:r>
              <a:rPr lang="en" sz="2500" dirty="0" err="1">
                <a:highlight>
                  <a:srgbClr val="FFFFFF"/>
                </a:highlight>
                <a:ea typeface="+mn-lt"/>
                <a:cs typeface="+mn-lt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=tania test</a:t>
            </a:r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ea typeface="+mn-lt"/>
                <a:cs typeface="+mn-lt"/>
              </a:rPr>
              <a:t>-  Test Item 2</a:t>
            </a:r>
            <a:endParaRPr lang="en-US" sz="2500" dirty="0">
              <a:highlight>
                <a:srgbClr val="FFFFFF"/>
              </a:highlight>
              <a:ea typeface="+mn-lt"/>
              <a:cs typeface="+mn-lt"/>
            </a:endParaRPr>
          </a:p>
          <a:p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{{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type=</a:t>
            </a:r>
            <a:r>
              <a:rPr lang="en" sz="2500" dirty="0" err="1">
                <a:highlight>
                  <a:srgbClr val="FFFFFF"/>
                </a:highlight>
                <a:ea typeface="+mn-lt"/>
                <a:cs typeface="+mn-lt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=Renewal Status</a:t>
            </a:r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}} </a:t>
            </a:r>
            <a:r>
              <a:rPr lang="en-US" sz="2500" dirty="0">
                <a:solidFill>
                  <a:srgbClr val="222222"/>
                </a:solidFill>
                <a:highlight>
                  <a:srgbClr val="FFFFFF"/>
                </a:highlight>
                <a:ea typeface="+mn-lt"/>
                <a:cs typeface="+mn-lt"/>
              </a:rPr>
              <a:t>– Renewal Status</a:t>
            </a:r>
            <a:endParaRPr lang="en-US" sz="2500" dirty="0">
              <a:highlight>
                <a:srgbClr val="FFFFFF"/>
              </a:highlight>
              <a:ea typeface="+mn-lt"/>
              <a:cs typeface="+mn-lt"/>
            </a:endParaRPr>
          </a:p>
          <a:p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{{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type=</a:t>
            </a:r>
            <a:r>
              <a:rPr lang="en" sz="2500" dirty="0" err="1">
                <a:highlight>
                  <a:srgbClr val="FFFFFF"/>
                </a:highlight>
                <a:ea typeface="+mn-lt"/>
                <a:cs typeface="+mn-lt"/>
              </a:rPr>
              <a:t>text&amp;attribute</a:t>
            </a:r>
            <a:r>
              <a:rPr lang="en" sz="2500" dirty="0">
                <a:highlight>
                  <a:srgbClr val="FFFFFF"/>
                </a:highlight>
                <a:ea typeface="+mn-lt"/>
                <a:cs typeface="+mn-lt"/>
              </a:rPr>
              <a:t>=Contract Value</a:t>
            </a:r>
            <a:r>
              <a:rPr lang="en-US" sz="2500" dirty="0">
                <a:highlight>
                  <a:srgbClr val="FFFFFF"/>
                </a:highlight>
                <a:ea typeface="+mn-lt"/>
                <a:cs typeface="+mn-lt"/>
              </a:rPr>
              <a:t>}} – Contract Value</a:t>
            </a:r>
          </a:p>
          <a:p>
            <a:endParaRPr lang="en-US" sz="2500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Poppins"/>
              <a:cs typeface="Arial"/>
            </a:endParaRPr>
          </a:p>
          <a:p>
            <a:endParaRPr lang="en-US" sz="2500" b="1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Poppins"/>
              <a:cs typeface="Arial"/>
            </a:endParaRPr>
          </a:p>
          <a:p>
            <a:endParaRPr lang="en-US" sz="2500" b="1" dirty="0">
              <a:solidFill>
                <a:srgbClr val="222222"/>
              </a:solidFill>
              <a:highlight>
                <a:srgbClr val="FFFFFF"/>
              </a:highlight>
              <a:latin typeface="Arial"/>
              <a:ea typeface="Poppins"/>
              <a:cs typeface="Arial"/>
            </a:endParaRPr>
          </a:p>
          <a:p>
            <a:pPr marL="160655" marR="253365">
              <a:lnSpc>
                <a:spcPct val="126668"/>
              </a:lnSpc>
              <a:buSzPts val="1698"/>
            </a:pPr>
            <a:endParaRPr lang="en-US" sz="2500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  <a:p>
            <a:pPr marL="160655" marR="253365">
              <a:lnSpc>
                <a:spcPct val="126668"/>
              </a:lnSpc>
              <a:buSzPts val="1698"/>
            </a:pPr>
            <a:endParaRPr lang="en-US" sz="2500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A99C93-9316-2B4E-946E-98B5B29EE799}"/>
              </a:ext>
            </a:extLst>
          </p:cNvPr>
          <p:cNvSpPr txBox="1"/>
          <p:nvPr/>
        </p:nvSpPr>
        <p:spPr>
          <a:xfrm>
            <a:off x="985849" y="3859584"/>
            <a:ext cx="11003034" cy="24107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500" b="1" u="sng" dirty="0">
                <a:solidFill>
                  <a:schemeClr val="bg2"/>
                </a:solidFill>
                <a:highlight>
                  <a:srgbClr val="FFFFFF"/>
                </a:highlight>
                <a:cs typeface="Arial"/>
              </a:rPr>
              <a:t>Key Dates</a:t>
            </a:r>
          </a:p>
          <a:p>
            <a:r>
              <a:rPr lang="en-US" sz="2500" dirty="0">
                <a:highlight>
                  <a:schemeClr val="lt1"/>
                </a:highlight>
              </a:rPr>
              <a:t>{{</a:t>
            </a:r>
            <a:r>
              <a:rPr lang="en" sz="2500" dirty="0">
                <a:highlight>
                  <a:schemeClr val="lt1"/>
                </a:highlight>
              </a:rPr>
              <a:t>type=</a:t>
            </a:r>
            <a:r>
              <a:rPr lang="en" sz="2500" dirty="0" err="1">
                <a:highlight>
                  <a:schemeClr val="lt1"/>
                </a:highlight>
              </a:rPr>
              <a:t>text&amp;attribute</a:t>
            </a:r>
            <a:r>
              <a:rPr lang="en" sz="2500" dirty="0">
                <a:highlight>
                  <a:schemeClr val="lt1"/>
                </a:highlight>
              </a:rPr>
              <a:t>=</a:t>
            </a:r>
            <a:r>
              <a:rPr lang="en-US" sz="2500" dirty="0" err="1">
                <a:highlight>
                  <a:schemeClr val="lt1"/>
                </a:highlight>
              </a:rPr>
              <a:t>SuccessPlan</a:t>
            </a:r>
            <a:r>
              <a:rPr lang="en-US" sz="2500" dirty="0">
                <a:highlight>
                  <a:schemeClr val="lt1"/>
                </a:highlight>
              </a:rPr>
              <a:t> Due Date}}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</a:t>
            </a:r>
            <a:r>
              <a:rPr lang="en-US" sz="2500" dirty="0" err="1">
                <a:highlight>
                  <a:schemeClr val="lt1"/>
                </a:highlight>
              </a:rPr>
              <a:t>SuccessPlan</a:t>
            </a:r>
            <a:r>
              <a:rPr lang="en-US" sz="2500" dirty="0">
                <a:highlight>
                  <a:schemeClr val="lt1"/>
                </a:highlight>
              </a:rPr>
              <a:t> Due Date</a:t>
            </a:r>
            <a:endParaRPr lang="en-US" sz="2500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  <a:p>
            <a:r>
              <a:rPr lang="en-US" sz="2500" dirty="0">
                <a:highlight>
                  <a:schemeClr val="lt1"/>
                </a:highlight>
              </a:rPr>
              <a:t>{{</a:t>
            </a:r>
            <a:r>
              <a:rPr lang="en" sz="2500" dirty="0">
                <a:highlight>
                  <a:schemeClr val="lt1"/>
                </a:highlight>
              </a:rPr>
              <a:t>type=</a:t>
            </a:r>
            <a:r>
              <a:rPr lang="en" sz="2500" dirty="0" err="1">
                <a:highlight>
                  <a:schemeClr val="lt1"/>
                </a:highlight>
              </a:rPr>
              <a:t>text&amp;attribute</a:t>
            </a:r>
            <a:r>
              <a:rPr lang="en" sz="2500" dirty="0">
                <a:highlight>
                  <a:schemeClr val="lt1"/>
                </a:highlight>
              </a:rPr>
              <a:t>=</a:t>
            </a:r>
            <a:r>
              <a:rPr lang="en-US" sz="2500" dirty="0" err="1">
                <a:highlight>
                  <a:schemeClr val="lt1"/>
                </a:highlight>
              </a:rPr>
              <a:t>vered</a:t>
            </a:r>
            <a:r>
              <a:rPr lang="en-US" sz="2500" dirty="0">
                <a:highlight>
                  <a:schemeClr val="lt1"/>
                </a:highlight>
              </a:rPr>
              <a:t> date </a:t>
            </a:r>
            <a:r>
              <a:rPr lang="en-US" sz="2500" dirty="0" err="1">
                <a:highlight>
                  <a:schemeClr val="lt1"/>
                </a:highlight>
              </a:rPr>
              <a:t>att</a:t>
            </a:r>
            <a:r>
              <a:rPr lang="en-US" sz="2500" dirty="0">
                <a:highlight>
                  <a:schemeClr val="lt1"/>
                </a:highlight>
              </a:rPr>
              <a:t>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</a:t>
            </a:r>
            <a:r>
              <a:rPr lang="en-US" sz="2500" dirty="0">
                <a:highlight>
                  <a:schemeClr val="lt1"/>
                </a:highlight>
              </a:rPr>
              <a:t>Test Item 3</a:t>
            </a:r>
            <a:endParaRPr lang="en-US" sz="2500" dirty="0">
              <a:highlight>
                <a:srgbClr val="FFFFFF"/>
              </a:highlight>
              <a:cs typeface="Arial"/>
            </a:endParaRPr>
          </a:p>
          <a:p>
            <a:r>
              <a:rPr lang="en-US" sz="2500" dirty="0">
                <a:highlight>
                  <a:schemeClr val="lt1"/>
                </a:highlight>
              </a:rPr>
              <a:t>{{</a:t>
            </a:r>
            <a:r>
              <a:rPr lang="en" sz="2500" dirty="0">
                <a:highlight>
                  <a:schemeClr val="lt1"/>
                </a:highlight>
              </a:rPr>
              <a:t>type=</a:t>
            </a:r>
            <a:r>
              <a:rPr lang="en" sz="2500" dirty="0" err="1">
                <a:highlight>
                  <a:schemeClr val="lt1"/>
                </a:highlight>
              </a:rPr>
              <a:t>text&amp;attribute</a:t>
            </a:r>
            <a:r>
              <a:rPr lang="en" sz="2500" dirty="0">
                <a:highlight>
                  <a:schemeClr val="lt1"/>
                </a:highlight>
              </a:rPr>
              <a:t>=</a:t>
            </a:r>
            <a:r>
              <a:rPr lang="en-US" sz="2500" dirty="0" err="1">
                <a:highlight>
                  <a:schemeClr val="lt1"/>
                </a:highlight>
              </a:rPr>
              <a:t>vered</a:t>
            </a:r>
            <a:r>
              <a:rPr lang="en-US" sz="2500" dirty="0">
                <a:highlight>
                  <a:schemeClr val="lt1"/>
                </a:highlight>
              </a:rPr>
              <a:t> num </a:t>
            </a:r>
            <a:r>
              <a:rPr lang="en-US" sz="2500" dirty="0" err="1">
                <a:highlight>
                  <a:schemeClr val="lt1"/>
                </a:highlight>
              </a:rPr>
              <a:t>att</a:t>
            </a:r>
            <a:r>
              <a:rPr lang="en-US" sz="2500" dirty="0">
                <a:highlight>
                  <a:schemeClr val="lt1"/>
                </a:highlight>
              </a:rPr>
              <a:t>}} </a:t>
            </a:r>
            <a:r>
              <a:rPr lang="en-US" sz="2500" dirty="0">
                <a:solidFill>
                  <a:srgbClr val="222222"/>
                </a:solidFill>
                <a:highlight>
                  <a:schemeClr val="lt1"/>
                </a:highlight>
                <a:latin typeface="Poppins"/>
                <a:ea typeface="Poppins"/>
                <a:cs typeface="Poppins"/>
                <a:sym typeface="Poppins"/>
              </a:rPr>
              <a:t>-  </a:t>
            </a:r>
            <a:r>
              <a:rPr lang="en-US" sz="2500" dirty="0">
                <a:highlight>
                  <a:schemeClr val="lt1"/>
                </a:highlight>
              </a:rPr>
              <a:t>Test Item 4</a:t>
            </a:r>
            <a:endParaRPr lang="en-US" sz="2500" dirty="0">
              <a:solidFill>
                <a:srgbClr val="525252"/>
              </a:solidFill>
              <a:highlight>
                <a:srgbClr val="FFFFFF"/>
              </a:highlight>
              <a:latin typeface="Arial"/>
              <a:ea typeface="Poppins"/>
              <a:cs typeface="Arial"/>
            </a:endParaRPr>
          </a:p>
          <a:p>
            <a:pPr marL="456565" indent="-456565">
              <a:buFont typeface="Arial"/>
              <a:buAutoNum type="arabicPeriod"/>
            </a:pPr>
            <a:endParaRPr lang="en-US" sz="2533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  <a:p>
            <a:pPr marL="456565" indent="-456565">
              <a:buFont typeface="Arial"/>
              <a:buAutoNum type="arabicPeriod"/>
            </a:pPr>
            <a:endParaRPr lang="en-US" sz="2533" dirty="0">
              <a:solidFill>
                <a:srgbClr val="222222"/>
              </a:solidFill>
              <a:highlight>
                <a:srgbClr val="FFFFFF"/>
              </a:highlight>
              <a:latin typeface="Poppins"/>
              <a:ea typeface="Poppins"/>
              <a:cs typeface="Poppins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B89FD4FD-8817-0E6A-1D5D-95863022D3CF}"/>
              </a:ext>
            </a:extLst>
          </p:cNvPr>
          <p:cNvSpPr txBox="1"/>
          <p:nvPr/>
        </p:nvSpPr>
        <p:spPr>
          <a:xfrm>
            <a:off x="1401462" y="5893385"/>
            <a:ext cx="9909497" cy="4821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500" b="1" dirty="0">
              <a:highlight>
                <a:srgbClr val="FFFFFF"/>
              </a:highlight>
              <a:latin typeface="Poppins"/>
              <a:cs typeface="Poppins"/>
            </a:endParaRPr>
          </a:p>
        </p:txBody>
      </p:sp>
      <p:sp>
        <p:nvSpPr>
          <p:cNvPr id="7" name="Google Shape;465;p83">
            <a:extLst>
              <a:ext uri="{FF2B5EF4-FFF2-40B4-BE49-F238E27FC236}">
                <a16:creationId xmlns:a16="http://schemas.microsoft.com/office/drawing/2014/main" id="{578CB332-47FF-4E86-1D5A-2EF80706225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138113"/>
            <a:ext cx="9285288" cy="928687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sz="4500" dirty="0">
                <a:ea typeface="Nanum Pen Script"/>
                <a:sym typeface="Nanum Pen Script"/>
              </a:rPr>
              <a:t>Business Overview</a:t>
            </a:r>
            <a:endParaRPr lang="en-US" sz="4500" dirty="0">
              <a:ea typeface="Nanum Pen Scrip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6BEB95-3212-3B97-62F2-8F0B5D860707}"/>
              </a:ext>
            </a:extLst>
          </p:cNvPr>
          <p:cNvSpPr txBox="1"/>
          <p:nvPr/>
        </p:nvSpPr>
        <p:spPr>
          <a:xfrm>
            <a:off x="9733430" y="6483723"/>
            <a:ext cx="24630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Powered by </a:t>
            </a:r>
            <a:r>
              <a:rPr lang="en-US" dirty="0" err="1"/>
              <a:t>Totango</a:t>
            </a:r>
          </a:p>
        </p:txBody>
      </p:sp>
    </p:spTree>
    <p:extLst>
      <p:ext uri="{BB962C8B-B14F-4D97-AF65-F5344CB8AC3E}">
        <p14:creationId xmlns:p14="http://schemas.microsoft.com/office/powerpoint/2010/main" val="89110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6"/>
          <p:cNvSpPr txBox="1">
            <a:spLocks noGrp="1"/>
          </p:cNvSpPr>
          <p:nvPr>
            <p:ph type="title" idx="4294967295"/>
          </p:nvPr>
        </p:nvSpPr>
        <p:spPr>
          <a:xfrm>
            <a:off x="0" y="103188"/>
            <a:ext cx="10223500" cy="60801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sz="4500" dirty="0"/>
              <a:t>Business Objectives</a:t>
            </a:r>
            <a:endParaRPr lang="en-US" sz="4500" dirty="0"/>
          </a:p>
        </p:txBody>
      </p:sp>
      <p:graphicFrame>
        <p:nvGraphicFramePr>
          <p:cNvPr id="13" name="{{field-key=objective}}">
            <a:extLst>
              <a:ext uri="{FF2B5EF4-FFF2-40B4-BE49-F238E27FC236}">
                <a16:creationId xmlns:a16="http://schemas.microsoft.com/office/drawing/2014/main" id="{4D756557-B8AF-E840-BA62-6C2EFF5D88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0603626"/>
              </p:ext>
            </p:extLst>
          </p:nvPr>
        </p:nvGraphicFramePr>
        <p:xfrm>
          <a:off x="433753" y="1477107"/>
          <a:ext cx="11178040" cy="1564360"/>
        </p:xfrm>
        <a:graphic>
          <a:graphicData uri="http://schemas.openxmlformats.org/drawingml/2006/table">
            <a:tbl>
              <a:tblPr/>
              <a:tblGrid>
                <a:gridCol w="1735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7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4703">
                  <a:extLst>
                    <a:ext uri="{9D8B030D-6E8A-4147-A177-3AD203B41FA5}">
                      <a16:colId xmlns:a16="http://schemas.microsoft.com/office/drawing/2014/main" val="3592882833"/>
                    </a:ext>
                  </a:extLst>
                </a:gridCol>
                <a:gridCol w="1450245">
                  <a:extLst>
                    <a:ext uri="{9D8B030D-6E8A-4147-A177-3AD203B41FA5}">
                      <a16:colId xmlns:a16="http://schemas.microsoft.com/office/drawing/2014/main" val="981277477"/>
                    </a:ext>
                  </a:extLst>
                </a:gridCol>
              </a:tblGrid>
              <a:tr h="243840">
                <a:tc gridSpan="4"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600" dirty="0"/>
                        <a:t>{{</a:t>
                      </a:r>
                      <a:r>
                        <a:rPr lang="en-US" sz="1600" dirty="0"/>
                        <a:t>type=</a:t>
                      </a:r>
                      <a:r>
                        <a:rPr lang="en-US" sz="1600" dirty="0" err="1"/>
                        <a:t>table&amp;entity</a:t>
                      </a:r>
                      <a:r>
                        <a:rPr lang="en-US" sz="1600" dirty="0"/>
                        <a:t>=</a:t>
                      </a:r>
                      <a:r>
                        <a:rPr sz="1600" dirty="0"/>
                        <a:t>objective}}</a:t>
                      </a:r>
                    </a:p>
                  </a:txBody>
                  <a:tcPr marL="0" marR="0" marT="0" marB="0" horzOverflow="overflow">
                    <a:lnL/>
                    <a:lnR>
                      <a:noFill/>
                    </a:lnR>
                    <a:lnT/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  <a:defRPr sz="1800"/>
                      </a:pPr>
                      <a:endParaRPr sz="1600" dirty="0"/>
                    </a:p>
                  </a:txBody>
                  <a:tcPr marL="0" marR="0" marT="0" marB="0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  <a:defRPr sz="1800"/>
                      </a:pPr>
                      <a:endParaRPr sz="1600" dirty="0"/>
                    </a:p>
                  </a:txBody>
                  <a:tcPr marL="0" marR="0" marT="0" marB="0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lvl="1" algn="ctr" rtl="1">
                        <a:defRPr sz="1800"/>
                      </a:pPr>
                      <a:r>
                        <a:rPr sz="1600" dirty="0">
                          <a:solidFill>
                            <a:schemeClr val="bg1"/>
                          </a:solidFill>
                        </a:rPr>
                        <a:t>
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Title</a:t>
                      </a: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1">
                        <a:defRPr sz="1800"/>
                      </a:pPr>
                      <a:r>
                        <a:rPr lang="en-IL" sz="1600" dirty="0">
                          <a:solidFill>
                            <a:schemeClr val="bg1"/>
                          </a:solidFill>
                        </a:rPr>
                        <a:t>
</a:t>
                      </a:r>
                      <a:r>
                        <a:rPr sz="1600" dirty="0">
                          <a:solidFill>
                            <a:schemeClr val="bg1"/>
                          </a:solidFill>
                        </a:rPr>
                        <a:t>Descriptio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1">
                        <a:defRPr sz="1800"/>
                      </a:pPr>
                      <a:r>
                        <a:rPr sz="1600" dirty="0">
                          <a:solidFill>
                            <a:schemeClr val="bg1"/>
                          </a:solidFill>
                        </a:rPr>
                        <a:t>
Created B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y</a:t>
                      </a:r>
                      <a:endParaRPr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rtl="1"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Updated By</a:t>
                      </a:r>
                      <a:endParaRPr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Created At</a:t>
                      </a:r>
                      <a:endParaRPr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Updated At</a:t>
                      </a:r>
                      <a:endParaRPr sz="16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000">
                <a:tc>
                  <a:txBody>
                    <a:bodyPr/>
                    <a:lstStyle/>
                    <a:p>
                      <a:pPr lvl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solidFill>
                            <a:schemeClr val="bg2"/>
                          </a:solidFill>
                          <a:latin typeface="Arial"/>
                        </a:rPr>
                        <a:t>{{title}}</a:t>
                      </a:r>
                      <a:endParaRPr lang="en-US" sz="1600" b="0" i="0" u="none" strike="noStrike" noProof="0" dirty="0">
                        <a:latin typeface="Arial"/>
                      </a:endParaRPr>
                    </a:p>
                    <a:p>
                      <a:pPr marR="0" lvl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  <a:defRPr sz="1800"/>
                      </a:pPr>
                      <a:endParaRPr lang="en-US"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b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{{description}}</a:t>
                      </a:r>
                      <a:endParaRPr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{{</a:t>
                      </a:r>
                      <a:r>
                        <a:rPr lang="en-US" sz="1600" dirty="0" err="1">
                          <a:solidFill>
                            <a:schemeClr val="bg2"/>
                          </a:solidFill>
                        </a:rPr>
                        <a:t>created_by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}}</a:t>
                      </a:r>
                      <a:endParaRPr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800"/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{{</a:t>
                      </a:r>
                      <a:r>
                        <a:rPr lang="en-US" sz="1600" dirty="0" err="1">
                          <a:solidFill>
                            <a:schemeClr val="bg2"/>
                          </a:solidFill>
                        </a:rPr>
                        <a:t>updated_by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}}</a:t>
                      </a:r>
                      <a:endParaRPr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800"/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{{</a:t>
                      </a:r>
                      <a:r>
                        <a:rPr lang="en-US" sz="1600" dirty="0" err="1">
                          <a:solidFill>
                            <a:schemeClr val="bg2"/>
                          </a:solidFill>
                        </a:rPr>
                        <a:t>created_at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}}</a:t>
                      </a:r>
                      <a:endParaRPr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800"/>
                      </a:pP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{{</a:t>
                      </a:r>
                      <a:r>
                        <a:rPr lang="en-US" sz="1600" dirty="0" err="1">
                          <a:solidFill>
                            <a:schemeClr val="bg2"/>
                          </a:solidFill>
                        </a:rPr>
                        <a:t>updated_at</a:t>
                      </a:r>
                      <a:r>
                        <a:rPr lang="en-US" sz="1600" dirty="0">
                          <a:solidFill>
                            <a:schemeClr val="bg2"/>
                          </a:solidFill>
                        </a:rPr>
                        <a:t>}}</a:t>
                      </a:r>
                      <a:endParaRPr sz="16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50438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3F1637B-214B-1F99-3EFA-E1AC774FCD7A}"/>
              </a:ext>
            </a:extLst>
          </p:cNvPr>
          <p:cNvSpPr txBox="1"/>
          <p:nvPr/>
        </p:nvSpPr>
        <p:spPr>
          <a:xfrm>
            <a:off x="9733430" y="6483723"/>
            <a:ext cx="24630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Powered by </a:t>
            </a:r>
            <a:r>
              <a:rPr lang="en-US" dirty="0" err="1"/>
              <a:t>Totango</a:t>
            </a:r>
          </a:p>
        </p:txBody>
      </p:sp>
    </p:spTree>
    <p:extLst>
      <p:ext uri="{BB962C8B-B14F-4D97-AF65-F5344CB8AC3E}">
        <p14:creationId xmlns:p14="http://schemas.microsoft.com/office/powerpoint/2010/main" val="4157949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87"/>
          <p:cNvSpPr txBox="1">
            <a:spLocks noGrp="1"/>
          </p:cNvSpPr>
          <p:nvPr>
            <p:ph type="title" idx="4294967295"/>
          </p:nvPr>
        </p:nvSpPr>
        <p:spPr>
          <a:xfrm>
            <a:off x="0" y="336550"/>
            <a:ext cx="10225088" cy="606425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endParaRPr sz="6667" dirty="0">
              <a:latin typeface="Nanum Pen Script"/>
              <a:ea typeface="Nanum Pen Script"/>
              <a:cs typeface="Nanum Pen Script"/>
              <a:sym typeface="Nanum Pen Script"/>
            </a:endParaRPr>
          </a:p>
          <a:p>
            <a:pPr algn="l">
              <a:lnSpc>
                <a:spcPct val="150000"/>
              </a:lnSpc>
            </a:pPr>
            <a:r>
              <a:rPr lang="en" sz="4500" dirty="0"/>
              <a:t>Usage &amp; Adoption</a:t>
            </a:r>
            <a:endParaRPr sz="4500">
              <a:solidFill>
                <a:schemeClr val="dk1"/>
              </a:solidFill>
            </a:endParaRPr>
          </a:p>
          <a:p>
            <a:pPr algn="l">
              <a:spcBef>
                <a:spcPts val="2133"/>
              </a:spcBef>
            </a:pPr>
            <a:endParaRPr sz="6667" dirty="0">
              <a:latin typeface="Nanum Pen Script"/>
              <a:ea typeface="Nanum Pen Script"/>
              <a:cs typeface="Nanum Pen Script"/>
              <a:sym typeface="Nanum Pen Script"/>
            </a:endParaRPr>
          </a:p>
        </p:txBody>
      </p:sp>
      <p:sp>
        <p:nvSpPr>
          <p:cNvPr id="511" name="Google Shape;511;p87"/>
          <p:cNvSpPr txBox="1"/>
          <p:nvPr/>
        </p:nvSpPr>
        <p:spPr>
          <a:xfrm>
            <a:off x="7691300" y="715234"/>
            <a:ext cx="4051200" cy="240061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en" sz="2000" b="1" u="sng" dirty="0">
                <a:ea typeface="+mn-lt"/>
                <a:cs typeface="+mn-lt"/>
              </a:rPr>
              <a:t>Weekly/Monthly</a:t>
            </a:r>
            <a:r>
              <a:rPr lang="en" sz="2000" b="1" u="sng" dirty="0">
                <a:ea typeface="+mn-lt"/>
                <a:cs typeface="+mn-lt"/>
                <a:sym typeface="Poppins"/>
              </a:rPr>
              <a:t> Average Usage </a:t>
            </a:r>
            <a:endParaRPr lang="en-US" dirty="0"/>
          </a:p>
          <a:p>
            <a:pPr algn="ctr"/>
            <a:endParaRPr lang="en" sz="2000" b="1" u="sng" dirty="0">
              <a:ea typeface="+mn-lt"/>
              <a:cs typeface="+mn-lt"/>
              <a:sym typeface="Poppins"/>
            </a:endParaRPr>
          </a:p>
          <a:p>
            <a:pPr marL="285750" indent="-285750" algn="ctr">
              <a:buFont typeface="Arial"/>
              <a:buChar char="•"/>
            </a:pPr>
            <a:r>
              <a:rPr lang="en" sz="2000" dirty="0">
                <a:ea typeface="+mn-lt"/>
                <a:cs typeface="+mn-lt"/>
                <a:sym typeface="Poppins"/>
              </a:rPr>
              <a:t>Start of Period: 79%</a:t>
            </a:r>
            <a:endParaRPr lang="en" dirty="0">
              <a:sym typeface="Poppins"/>
            </a:endParaRPr>
          </a:p>
          <a:p>
            <a:pPr marL="285750" indent="-285750" algn="ctr">
              <a:buFont typeface="Arial"/>
              <a:buChar char="•"/>
            </a:pPr>
            <a:r>
              <a:rPr lang="en" sz="2000" dirty="0">
                <a:ea typeface="+mn-lt"/>
                <a:cs typeface="+mn-lt"/>
                <a:sym typeface="Poppins"/>
              </a:rPr>
              <a:t>End of Period: 93%</a:t>
            </a:r>
            <a:endParaRPr lang="en" dirty="0">
              <a:sym typeface="Poppins"/>
            </a:endParaRPr>
          </a:p>
          <a:p>
            <a:pPr marL="285750" indent="-285750" algn="ctr">
              <a:buFont typeface="Arial"/>
              <a:buChar char="•"/>
            </a:pPr>
            <a:r>
              <a:rPr lang="en" sz="2000" dirty="0">
                <a:ea typeface="+mn-lt"/>
                <a:cs typeface="+mn-lt"/>
                <a:sym typeface="Poppins"/>
              </a:rPr>
              <a:t>Goal for Period: 90%</a:t>
            </a:r>
            <a:endParaRPr lang="en" dirty="0">
              <a:sym typeface="Poppins"/>
            </a:endParaRPr>
          </a:p>
          <a:p>
            <a:endParaRPr lang="en" sz="2000" dirty="0">
              <a:solidFill>
                <a:schemeClr val="accent4"/>
              </a:solidFill>
              <a:latin typeface="Arial"/>
              <a:ea typeface="Poppins"/>
              <a:cs typeface="Arial"/>
            </a:endParaRPr>
          </a:p>
        </p:txBody>
      </p:sp>
      <p:sp>
        <p:nvSpPr>
          <p:cNvPr id="513" name="Google Shape;513;p87"/>
          <p:cNvSpPr txBox="1"/>
          <p:nvPr/>
        </p:nvSpPr>
        <p:spPr>
          <a:xfrm>
            <a:off x="7691300" y="3432007"/>
            <a:ext cx="4051200" cy="2646646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000" dirty="0">
                <a:cs typeface="Arial"/>
              </a:rPr>
              <a:t>Notes:</a:t>
            </a:r>
          </a:p>
          <a:p>
            <a:r>
              <a:rPr lang="en" sz="2000" dirty="0">
                <a:ea typeface="+mn-lt"/>
                <a:cs typeface="+mn-lt"/>
              </a:rPr>
              <a:t>Spoke with Mia on 3/3, she stated that new hires were being trained with focus on utilization.</a:t>
            </a:r>
            <a:endParaRPr lang="en" dirty="0"/>
          </a:p>
          <a:p>
            <a:endParaRPr lang="en" sz="2533" dirty="0">
              <a:cs typeface="Arial"/>
            </a:endParaRPr>
          </a:p>
          <a:p>
            <a:endParaRPr sz="2533" dirty="0"/>
          </a:p>
          <a:p>
            <a:endParaRPr lang="en-US" sz="2533" dirty="0">
              <a:cs typeface="Arial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98BF42D-1F22-2C40-93B3-A962387BEB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2480476"/>
              </p:ext>
            </p:extLst>
          </p:nvPr>
        </p:nvGraphicFramePr>
        <p:xfrm>
          <a:off x="490043" y="1713164"/>
          <a:ext cx="7003017" cy="3973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A496ECC-6A6D-29C2-714F-08DC46D78ED7}"/>
              </a:ext>
            </a:extLst>
          </p:cNvPr>
          <p:cNvSpPr txBox="1"/>
          <p:nvPr/>
        </p:nvSpPr>
        <p:spPr>
          <a:xfrm>
            <a:off x="9733430" y="6483723"/>
            <a:ext cx="24630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Powered by </a:t>
            </a:r>
            <a:r>
              <a:rPr lang="en-US" dirty="0" err="1"/>
              <a:t>Totango</a:t>
            </a:r>
          </a:p>
        </p:txBody>
      </p:sp>
    </p:spTree>
    <p:extLst>
      <p:ext uri="{BB962C8B-B14F-4D97-AF65-F5344CB8AC3E}">
        <p14:creationId xmlns:p14="http://schemas.microsoft.com/office/powerpoint/2010/main" val="11310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6"/>
          <p:cNvSpPr txBox="1">
            <a:spLocks noGrp="1"/>
          </p:cNvSpPr>
          <p:nvPr>
            <p:ph type="title" idx="4294967295"/>
          </p:nvPr>
        </p:nvSpPr>
        <p:spPr>
          <a:xfrm>
            <a:off x="0" y="103188"/>
            <a:ext cx="10223500" cy="60801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sz="4500" dirty="0"/>
              <a:t>Support Status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13EFEA-E3B3-B7D8-2F16-8E6E48A2560B}"/>
              </a:ext>
            </a:extLst>
          </p:cNvPr>
          <p:cNvSpPr txBox="1"/>
          <p:nvPr/>
        </p:nvSpPr>
        <p:spPr>
          <a:xfrm>
            <a:off x="9733430" y="6483723"/>
            <a:ext cx="24630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Powered by </a:t>
            </a:r>
            <a:r>
              <a:rPr lang="en-US" dirty="0" err="1"/>
              <a:t>Totango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9C57C6-885F-D12F-F439-F3365034CAA5}"/>
              </a:ext>
            </a:extLst>
          </p:cNvPr>
          <p:cNvSpPr txBox="1"/>
          <p:nvPr/>
        </p:nvSpPr>
        <p:spPr>
          <a:xfrm>
            <a:off x="1881940" y="1440782"/>
            <a:ext cx="3264568" cy="146730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{{type=</a:t>
            </a:r>
            <a:r>
              <a:rPr lang="en-US" dirty="0" err="1"/>
              <a:t>bar-chart&amp;data</a:t>
            </a:r>
            <a:r>
              <a:rPr lang="en-US" dirty="0"/>
              <a:t>=</a:t>
            </a:r>
            <a:r>
              <a:rPr lang="en-US" dirty="0" err="1"/>
              <a:t>attribute:ContractValue,attribute</a:t>
            </a:r>
            <a:r>
              <a:rPr lang="en-US" dirty="0"/>
              <a:t> tania </a:t>
            </a:r>
            <a:r>
              <a:rPr lang="en-US" dirty="0" err="1"/>
              <a:t>test,metric:Metric</a:t>
            </a:r>
            <a:r>
              <a:rPr lang="en-US" dirty="0"/>
              <a:t> for </a:t>
            </a:r>
            <a:r>
              <a:rPr lang="en-US" dirty="0" err="1"/>
              <a:t>Or&amp;period</a:t>
            </a:r>
            <a:r>
              <a:rPr lang="en-US" dirty="0"/>
              <a:t>=360}}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843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6"/>
          <p:cNvSpPr txBox="1">
            <a:spLocks noGrp="1"/>
          </p:cNvSpPr>
          <p:nvPr>
            <p:ph type="title" idx="4294967295"/>
          </p:nvPr>
        </p:nvSpPr>
        <p:spPr>
          <a:xfrm>
            <a:off x="0" y="103188"/>
            <a:ext cx="10223500" cy="60801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sz="4500" dirty="0"/>
              <a:t>Roadmap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647738-6A50-5FAF-BB6E-F8FB813DBA2A}"/>
              </a:ext>
            </a:extLst>
          </p:cNvPr>
          <p:cNvSpPr txBox="1"/>
          <p:nvPr/>
        </p:nvSpPr>
        <p:spPr>
          <a:xfrm>
            <a:off x="9733430" y="6483723"/>
            <a:ext cx="24630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Powered by </a:t>
            </a:r>
            <a:r>
              <a:rPr lang="en-US" dirty="0" err="1"/>
              <a:t>Totango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316B58-6A79-9E87-F072-891C2A9C8224}"/>
              </a:ext>
            </a:extLst>
          </p:cNvPr>
          <p:cNvSpPr txBox="1"/>
          <p:nvPr/>
        </p:nvSpPr>
        <p:spPr>
          <a:xfrm>
            <a:off x="1881940" y="1440782"/>
            <a:ext cx="3264568" cy="146730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{{type=</a:t>
            </a:r>
            <a:r>
              <a:rPr lang="en-US" dirty="0" err="1"/>
              <a:t>column-chart&amp;data</a:t>
            </a:r>
            <a:r>
              <a:rPr lang="en-US" dirty="0"/>
              <a:t>=</a:t>
            </a:r>
            <a:r>
              <a:rPr lang="en-US" dirty="0" err="1"/>
              <a:t>attribute:ContractValue,attribute</a:t>
            </a:r>
            <a:r>
              <a:rPr lang="en-US" dirty="0"/>
              <a:t> tania </a:t>
            </a:r>
            <a:r>
              <a:rPr lang="en-US" dirty="0" err="1"/>
              <a:t>test,metric:Metric</a:t>
            </a:r>
            <a:r>
              <a:rPr lang="en-US" dirty="0"/>
              <a:t> for </a:t>
            </a:r>
            <a:r>
              <a:rPr lang="en-US" dirty="0" err="1"/>
              <a:t>Or&amp;period</a:t>
            </a:r>
            <a:r>
              <a:rPr lang="en-US" dirty="0"/>
              <a:t>=360}}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4592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86"/>
          <p:cNvSpPr txBox="1">
            <a:spLocks noGrp="1"/>
          </p:cNvSpPr>
          <p:nvPr>
            <p:ph type="title" idx="4294967295"/>
          </p:nvPr>
        </p:nvSpPr>
        <p:spPr>
          <a:xfrm>
            <a:off x="0" y="103188"/>
            <a:ext cx="10223500" cy="608012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sz="4500" dirty="0"/>
              <a:t>Action Items &amp; Follow-Up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7E5EA2-F0ED-024A-3C9D-7ACDF3B9C44C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624965-3200-54F8-AEAD-1F6348D85E0F}"/>
              </a:ext>
            </a:extLst>
          </p:cNvPr>
          <p:cNvSpPr txBox="1"/>
          <p:nvPr/>
        </p:nvSpPr>
        <p:spPr>
          <a:xfrm>
            <a:off x="9733430" y="6483723"/>
            <a:ext cx="24630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Powered by </a:t>
            </a:r>
            <a:r>
              <a:rPr lang="en-US" dirty="0" err="1"/>
              <a:t>Totango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944A50CA-6E0A-CB3B-18B7-EA693E9F34A1}"/>
              </a:ext>
            </a:extLst>
          </p:cNvPr>
          <p:cNvSpPr txBox="1"/>
          <p:nvPr/>
        </p:nvSpPr>
        <p:spPr>
          <a:xfrm>
            <a:off x="1881940" y="1440782"/>
            <a:ext cx="3264568" cy="146730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{{type=</a:t>
            </a:r>
            <a:r>
              <a:rPr lang="en-US" dirty="0" err="1"/>
              <a:t>pie-chart&amp;data</a:t>
            </a:r>
            <a:r>
              <a:rPr lang="en-US" dirty="0"/>
              <a:t>=</a:t>
            </a:r>
            <a:r>
              <a:rPr lang="en-US" dirty="0" err="1"/>
              <a:t>attribute:ContractValue,attribute</a:t>
            </a:r>
            <a:r>
              <a:rPr lang="en-US" dirty="0"/>
              <a:t> tania </a:t>
            </a:r>
            <a:r>
              <a:rPr lang="en-US" dirty="0" err="1"/>
              <a:t>test,metric:Metric</a:t>
            </a:r>
            <a:r>
              <a:rPr lang="en-US" dirty="0"/>
              <a:t> for </a:t>
            </a:r>
            <a:r>
              <a:rPr lang="en-US" dirty="0" err="1"/>
              <a:t>Or&amp;period</a:t>
            </a:r>
            <a:r>
              <a:rPr lang="en-US" dirty="0"/>
              <a:t>=360}}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4096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otango Official Theme - July 2020 (BETA)">
  <a:themeElements>
    <a:clrScheme name="Custom 23">
      <a:dk1>
        <a:srgbClr val="525252"/>
      </a:dk1>
      <a:lt1>
        <a:srgbClr val="FFFFFF"/>
      </a:lt1>
      <a:dk2>
        <a:srgbClr val="1A1A1A"/>
      </a:dk2>
      <a:lt2>
        <a:srgbClr val="FFFFFF"/>
      </a:lt2>
      <a:accent1>
        <a:srgbClr val="40AD8F"/>
      </a:accent1>
      <a:accent2>
        <a:srgbClr val="73C05C"/>
      </a:accent2>
      <a:accent3>
        <a:srgbClr val="3A968A"/>
      </a:accent3>
      <a:accent4>
        <a:srgbClr val="1A4E44"/>
      </a:accent4>
      <a:accent5>
        <a:srgbClr val="F8BF2C"/>
      </a:accent5>
      <a:accent6>
        <a:srgbClr val="4C3A76"/>
      </a:accent6>
      <a:hlink>
        <a:srgbClr val="3CAE8F"/>
      </a:hlink>
      <a:folHlink>
        <a:srgbClr val="70AD4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Totango Official Theme - July 2020 (BETA)</vt:lpstr>
      <vt:lpstr>{{type=text&amp;metric=Metric for Or}}   Quarterly Business Review Presentation TEMPLATE</vt:lpstr>
      <vt:lpstr>Agenda</vt:lpstr>
      <vt:lpstr>Welcome &amp; Introductions</vt:lpstr>
      <vt:lpstr>Business Overview</vt:lpstr>
      <vt:lpstr>Business Objectives</vt:lpstr>
      <vt:lpstr> Usage &amp; Adoption </vt:lpstr>
      <vt:lpstr>Support Status</vt:lpstr>
      <vt:lpstr>Roadmap</vt:lpstr>
      <vt:lpstr>Action Items &amp; Follow-Up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358</cp:revision>
  <dcterms:created xsi:type="dcterms:W3CDTF">2022-03-28T16:06:26Z</dcterms:created>
  <dcterms:modified xsi:type="dcterms:W3CDTF">2022-04-06T18:20:06Z</dcterms:modified>
</cp:coreProperties>
</file>